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4.xml" ContentType="application/vnd.openxmlformats-officedocument.theme+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5.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6.xml" ContentType="application/vnd.openxmlformats-officedocument.theme+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7.xml" ContentType="application/vnd.openxmlformats-officedocument.theme+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8.xml" ContentType="application/vnd.openxmlformats-officedocument.theme+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9.xml" ContentType="application/vnd.openxmlformats-officedocument.theme+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10.xml" ContentType="application/vnd.openxmlformats-officedocument.theme+xml"/>
  <Override PartName="/ppt/theme/theme11.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1"/>
    <p:sldMasterId id="2147483660" r:id="rId2"/>
    <p:sldMasterId id="2147483664" r:id="rId3"/>
    <p:sldMasterId id="2147483668" r:id="rId4"/>
    <p:sldMasterId id="2147483672" r:id="rId5"/>
    <p:sldMasterId id="2147483676" r:id="rId6"/>
    <p:sldMasterId id="2147483680" r:id="rId7"/>
    <p:sldMasterId id="2147483684" r:id="rId8"/>
    <p:sldMasterId id="2147483688" r:id="rId9"/>
    <p:sldMasterId id="2147483692" r:id="rId10"/>
  </p:sldMasterIdLst>
  <p:notesMasterIdLst>
    <p:notesMasterId r:id="rId39"/>
  </p:notesMasterIdLst>
  <p:sldIdLst>
    <p:sldId id="470" r:id="rId11"/>
    <p:sldId id="471" r:id="rId12"/>
    <p:sldId id="353" r:id="rId13"/>
    <p:sldId id="352" r:id="rId14"/>
    <p:sldId id="472" r:id="rId15"/>
    <p:sldId id="474" r:id="rId16"/>
    <p:sldId id="473" r:id="rId17"/>
    <p:sldId id="475" r:id="rId18"/>
    <p:sldId id="476" r:id="rId19"/>
    <p:sldId id="477" r:id="rId20"/>
    <p:sldId id="478" r:id="rId21"/>
    <p:sldId id="479" r:id="rId22"/>
    <p:sldId id="480" r:id="rId23"/>
    <p:sldId id="481" r:id="rId24"/>
    <p:sldId id="482" r:id="rId25"/>
    <p:sldId id="485" r:id="rId26"/>
    <p:sldId id="484" r:id="rId27"/>
    <p:sldId id="483" r:id="rId28"/>
    <p:sldId id="486" r:id="rId29"/>
    <p:sldId id="487" r:id="rId30"/>
    <p:sldId id="488" r:id="rId31"/>
    <p:sldId id="489" r:id="rId32"/>
    <p:sldId id="490" r:id="rId33"/>
    <p:sldId id="491" r:id="rId34"/>
    <p:sldId id="492" r:id="rId35"/>
    <p:sldId id="493" r:id="rId36"/>
    <p:sldId id="297" r:id="rId37"/>
    <p:sldId id="494" r:id="rId38"/>
  </p:sldIdLst>
  <p:sldSz cx="12190413" cy="6859588"/>
  <p:notesSz cx="6858000" cy="9144000"/>
  <p:custDataLst>
    <p:tags r:id="rId4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1">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F6282"/>
    <a:srgbClr val="267F42"/>
    <a:srgbClr val="035B30"/>
    <a:srgbClr val="6A9E40"/>
    <a:srgbClr val="D8728A"/>
    <a:srgbClr val="C3D19E"/>
    <a:srgbClr val="758056"/>
    <a:srgbClr val="C24E7B"/>
    <a:srgbClr val="A0A271"/>
    <a:srgbClr val="45766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990" autoAdjust="0"/>
    <p:restoredTop sz="96256" autoAdjust="0"/>
  </p:normalViewPr>
  <p:slideViewPr>
    <p:cSldViewPr snapToGrid="0" showGuides="1">
      <p:cViewPr varScale="1">
        <p:scale>
          <a:sx n="105" d="100"/>
          <a:sy n="105" d="100"/>
        </p:scale>
        <p:origin x="110" y="77"/>
      </p:cViewPr>
      <p:guideLst>
        <p:guide orient="horz" pos="2161"/>
        <p:guide pos="384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3.xml"/><Relationship Id="rId18" Type="http://schemas.openxmlformats.org/officeDocument/2006/relationships/slide" Target="slides/slide8.xml"/><Relationship Id="rId26" Type="http://schemas.openxmlformats.org/officeDocument/2006/relationships/slide" Target="slides/slide16.xml"/><Relationship Id="rId39" Type="http://schemas.openxmlformats.org/officeDocument/2006/relationships/notesMaster" Target="notesMasters/notesMaster1.xml"/><Relationship Id="rId21" Type="http://schemas.openxmlformats.org/officeDocument/2006/relationships/slide" Target="slides/slide11.xml"/><Relationship Id="rId34" Type="http://schemas.openxmlformats.org/officeDocument/2006/relationships/slide" Target="slides/slide24.xml"/><Relationship Id="rId42" Type="http://schemas.openxmlformats.org/officeDocument/2006/relationships/viewProps" Target="viewProps.xml"/><Relationship Id="rId7" Type="http://schemas.openxmlformats.org/officeDocument/2006/relationships/slideMaster" Target="slideMasters/slideMaster7.xml"/><Relationship Id="rId2" Type="http://schemas.openxmlformats.org/officeDocument/2006/relationships/slideMaster" Target="slideMasters/slideMaster2.xml"/><Relationship Id="rId16" Type="http://schemas.openxmlformats.org/officeDocument/2006/relationships/slide" Target="slides/slide6.xml"/><Relationship Id="rId20" Type="http://schemas.openxmlformats.org/officeDocument/2006/relationships/slide" Target="slides/slide10.xml"/><Relationship Id="rId29" Type="http://schemas.openxmlformats.org/officeDocument/2006/relationships/slide" Target="slides/slide19.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1.xml"/><Relationship Id="rId24" Type="http://schemas.openxmlformats.org/officeDocument/2006/relationships/slide" Target="slides/slide14.xml"/><Relationship Id="rId32" Type="http://schemas.openxmlformats.org/officeDocument/2006/relationships/slide" Target="slides/slide22.xml"/><Relationship Id="rId37" Type="http://schemas.openxmlformats.org/officeDocument/2006/relationships/slide" Target="slides/slide27.xml"/><Relationship Id="rId40" Type="http://schemas.openxmlformats.org/officeDocument/2006/relationships/tags" Target="tags/tag1.xml"/><Relationship Id="rId5" Type="http://schemas.openxmlformats.org/officeDocument/2006/relationships/slideMaster" Target="slideMasters/slideMaster5.xml"/><Relationship Id="rId15" Type="http://schemas.openxmlformats.org/officeDocument/2006/relationships/slide" Target="slides/slide5.xml"/><Relationship Id="rId23" Type="http://schemas.openxmlformats.org/officeDocument/2006/relationships/slide" Target="slides/slide13.xml"/><Relationship Id="rId28" Type="http://schemas.openxmlformats.org/officeDocument/2006/relationships/slide" Target="slides/slide18.xml"/><Relationship Id="rId36" Type="http://schemas.openxmlformats.org/officeDocument/2006/relationships/slide" Target="slides/slide26.xml"/><Relationship Id="rId10" Type="http://schemas.openxmlformats.org/officeDocument/2006/relationships/slideMaster" Target="slideMasters/slideMaster10.xml"/><Relationship Id="rId19" Type="http://schemas.openxmlformats.org/officeDocument/2006/relationships/slide" Target="slides/slide9.xml"/><Relationship Id="rId31" Type="http://schemas.openxmlformats.org/officeDocument/2006/relationships/slide" Target="slides/slide21.xml"/><Relationship Id="rId44"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4.xml"/><Relationship Id="rId22" Type="http://schemas.openxmlformats.org/officeDocument/2006/relationships/slide" Target="slides/slide12.xml"/><Relationship Id="rId27" Type="http://schemas.openxmlformats.org/officeDocument/2006/relationships/slide" Target="slides/slide17.xml"/><Relationship Id="rId30" Type="http://schemas.openxmlformats.org/officeDocument/2006/relationships/slide" Target="slides/slide20.xml"/><Relationship Id="rId35" Type="http://schemas.openxmlformats.org/officeDocument/2006/relationships/slide" Target="slides/slide25.xml"/><Relationship Id="rId43" Type="http://schemas.openxmlformats.org/officeDocument/2006/relationships/theme" Target="theme/theme1.xml"/><Relationship Id="rId8" Type="http://schemas.openxmlformats.org/officeDocument/2006/relationships/slideMaster" Target="slideMasters/slideMaster8.xml"/><Relationship Id="rId3" Type="http://schemas.openxmlformats.org/officeDocument/2006/relationships/slideMaster" Target="slideMasters/slideMaster3.xml"/><Relationship Id="rId12" Type="http://schemas.openxmlformats.org/officeDocument/2006/relationships/slide" Target="slides/slide2.xml"/><Relationship Id="rId17" Type="http://schemas.openxmlformats.org/officeDocument/2006/relationships/slide" Target="slides/slide7.xml"/><Relationship Id="rId25" Type="http://schemas.openxmlformats.org/officeDocument/2006/relationships/slide" Target="slides/slide15.xml"/><Relationship Id="rId33" Type="http://schemas.openxmlformats.org/officeDocument/2006/relationships/slide" Target="slides/slide23.xml"/><Relationship Id="rId38" Type="http://schemas.openxmlformats.org/officeDocument/2006/relationships/slide" Target="slides/slide28.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___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___3.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___4.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dPt>
            <c:idx val="0"/>
            <c:bubble3D val="0"/>
            <c:spPr>
              <a:solidFill>
                <a:srgbClr val="267F42"/>
              </a:solidFill>
              <a:ln w="19050">
                <a:noFill/>
              </a:ln>
              <a:effectLst/>
            </c:spPr>
            <c:extLst xmlns:c16r2="http://schemas.microsoft.com/office/drawing/2015/06/chart">
              <c:ext xmlns:c16="http://schemas.microsoft.com/office/drawing/2014/chart" uri="{C3380CC4-5D6E-409C-BE32-E72D297353CC}">
                <c16:uniqueId val="{00000001-47D2-4569-8EAE-8C04EF6B768B}"/>
              </c:ext>
            </c:extLst>
          </c:dPt>
          <c:dPt>
            <c:idx val="1"/>
            <c:bubble3D val="0"/>
            <c:spPr>
              <a:solidFill>
                <a:srgbClr val="D9D9D9"/>
              </a:solidFill>
              <a:ln w="19050">
                <a:noFill/>
              </a:ln>
              <a:effectLst/>
            </c:spPr>
            <c:extLst xmlns:c16r2="http://schemas.microsoft.com/office/drawing/2015/06/chart">
              <c:ext xmlns:c16="http://schemas.microsoft.com/office/drawing/2014/chart" uri="{C3380CC4-5D6E-409C-BE32-E72D297353CC}">
                <c16:uniqueId val="{00000003-47D2-4569-8EAE-8C04EF6B768B}"/>
              </c:ext>
            </c:extLst>
          </c:dPt>
          <c:dPt>
            <c:idx val="2"/>
            <c:bubble3D val="0"/>
            <c:spPr>
              <a:solidFill>
                <a:schemeClr val="accent3"/>
              </a:solidFill>
              <a:ln w="19050">
                <a:solidFill>
                  <a:schemeClr val="lt1"/>
                </a:solidFill>
              </a:ln>
              <a:effectLst/>
            </c:spPr>
            <c:extLst xmlns:c16r2="http://schemas.microsoft.com/office/drawing/2015/06/chart">
              <c:ext xmlns:c16="http://schemas.microsoft.com/office/drawing/2014/chart" uri="{C3380CC4-5D6E-409C-BE32-E72D297353CC}">
                <c16:uniqueId val="{00000005-47D2-4569-8EAE-8C04EF6B768B}"/>
              </c:ext>
            </c:extLst>
          </c:dPt>
          <c:dPt>
            <c:idx val="3"/>
            <c:bubble3D val="0"/>
            <c:spPr>
              <a:solidFill>
                <a:schemeClr val="accent4"/>
              </a:solidFill>
              <a:ln w="19050">
                <a:solidFill>
                  <a:schemeClr val="lt1"/>
                </a:solidFill>
              </a:ln>
              <a:effectLst/>
            </c:spPr>
            <c:extLst xmlns:c16r2="http://schemas.microsoft.com/office/drawing/2015/06/chart">
              <c:ext xmlns:c16="http://schemas.microsoft.com/office/drawing/2014/chart" uri="{C3380CC4-5D6E-409C-BE32-E72D297353CC}">
                <c16:uniqueId val="{00000007-47D2-4569-8EAE-8C04EF6B768B}"/>
              </c:ext>
            </c:extLst>
          </c:dPt>
          <c:val>
            <c:numRef>
              <c:f>Sheet1!$B$2:$B$5</c:f>
              <c:numCache>
                <c:formatCode>General</c:formatCode>
                <c:ptCount val="4"/>
                <c:pt idx="0">
                  <c:v>55</c:v>
                </c:pt>
                <c:pt idx="1">
                  <c:v>45</c:v>
                </c:pt>
              </c:numCache>
            </c:numRef>
          </c:val>
          <c:extLst xmlns:c16r2="http://schemas.microsoft.com/office/drawing/2015/06/chart">
            <c:ext xmlns:c16="http://schemas.microsoft.com/office/drawing/2014/chart" uri="{C3380CC4-5D6E-409C-BE32-E72D297353CC}">
              <c16:uniqueId val="{00000008-47D2-4569-8EAE-8C04EF6B768B}"/>
            </c:ext>
            <c:ext xmlns:c15="http://schemas.microsoft.com/office/drawing/2012/chart" uri="{02D57815-91ED-43cb-92C2-25804820EDAC}">
              <c15:filteredSeriesTitle>
                <c15:tx>
                  <c:strRef>
                    <c:extLst xmlns:c16="http://schemas.microsoft.com/office/drawing/2014/chart" xmlns:c16r2="http://schemas.microsoft.com/office/drawing/2015/06/chart">
                      <c:ext uri="{02D57815-91ED-43cb-92C2-25804820EDAC}">
                        <c15:formulaRef>
                          <c15:sqref>Sheet1!$B$1</c15:sqref>
                        </c15:formulaRef>
                      </c:ext>
                    </c:extLst>
                    <c:strCache>
                      <c:ptCount val="1"/>
                      <c:pt idx="0">
                        <c:v>Sales</c:v>
                      </c:pt>
                    </c:strCache>
                  </c:strRef>
                </c15:tx>
              </c15:filteredSeriesTitle>
            </c:ext>
            <c:ext xmlns:c15="http://schemas.microsoft.com/office/drawing/2012/chart" uri="{02D57815-91ED-43cb-92C2-25804820EDAC}">
              <c15:filteredCategoryTitle>
                <c15:cat>
                  <c:strRef>
                    <c:extLst xmlns:c16r2="http://schemas.microsoft.com/office/drawing/2015/06/chart">
                      <c:ext uri="{02D57815-91ED-43cb-92C2-25804820EDAC}">
                        <c15:formulaRef>
                          <c15:sqref>Sheet1!$A$2:$A$5</c15:sqref>
                        </c15:formulaRef>
                      </c:ext>
                    </c:extLst>
                    <c:strCache>
                      <c:ptCount val="2"/>
                      <c:pt idx="0">
                        <c:v>1st Qtr</c:v>
                      </c:pt>
                      <c:pt idx="1">
                        <c:v>2nd Qtr</c:v>
                      </c:pt>
                    </c:strCache>
                  </c:strRef>
                </c15:cat>
              </c15:filteredCategoryTitle>
            </c:ext>
          </c:extLst>
        </c:ser>
        <c:dLbls>
          <c:showLegendKey val="0"/>
          <c:showVal val="0"/>
          <c:showCatName val="0"/>
          <c:showSerName val="0"/>
          <c:showPercent val="0"/>
          <c:showBubbleSize val="0"/>
          <c:showLeaderLines val="0"/>
        </c:dLbls>
        <c:firstSliceAng val="0"/>
        <c:holeSize val="75"/>
      </c:doughnutChart>
      <c:spPr>
        <a:noFill/>
        <a:ln>
          <a:noFill/>
        </a:ln>
        <a:effectLst/>
      </c:spPr>
    </c:plotArea>
    <c:plotVisOnly val="1"/>
    <c:dispBlanksAs val="zero"/>
    <c:showDLblsOverMax val="0"/>
  </c:chart>
  <c:spPr>
    <a:noFill/>
    <a:ln>
      <a:noFill/>
    </a:ln>
    <a:effectLst/>
  </c:spPr>
  <c:txPr>
    <a:bodyPr/>
    <a:lstStyle/>
    <a:p>
      <a:pPr>
        <a:defRPr/>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spPr>
            <a:solidFill>
              <a:srgbClr val="DF6282"/>
            </a:solidFill>
          </c:spPr>
          <c:dPt>
            <c:idx val="0"/>
            <c:bubble3D val="0"/>
            <c:spPr>
              <a:solidFill>
                <a:srgbClr val="DF6282"/>
              </a:solidFill>
              <a:ln w="19050">
                <a:noFill/>
              </a:ln>
              <a:effectLst/>
            </c:spPr>
            <c:extLst xmlns:c16r2="http://schemas.microsoft.com/office/drawing/2015/06/chart">
              <c:ext xmlns:c16="http://schemas.microsoft.com/office/drawing/2014/chart" uri="{C3380CC4-5D6E-409C-BE32-E72D297353CC}">
                <c16:uniqueId val="{00000001-F429-488B-BCF3-427B38400E95}"/>
              </c:ext>
            </c:extLst>
          </c:dPt>
          <c:dPt>
            <c:idx val="1"/>
            <c:bubble3D val="0"/>
            <c:spPr>
              <a:solidFill>
                <a:srgbClr val="DF6282"/>
              </a:solidFill>
              <a:ln w="19050">
                <a:noFill/>
              </a:ln>
              <a:effectLst/>
            </c:spPr>
            <c:extLst xmlns:c16r2="http://schemas.microsoft.com/office/drawing/2015/06/chart">
              <c:ext xmlns:c16="http://schemas.microsoft.com/office/drawing/2014/chart" uri="{C3380CC4-5D6E-409C-BE32-E72D297353CC}">
                <c16:uniqueId val="{00000003-F429-488B-BCF3-427B38400E95}"/>
              </c:ext>
            </c:extLst>
          </c:dPt>
          <c:dPt>
            <c:idx val="2"/>
            <c:bubble3D val="0"/>
            <c:spPr>
              <a:solidFill>
                <a:srgbClr val="DF6282"/>
              </a:solidFill>
              <a:ln w="19050">
                <a:solidFill>
                  <a:schemeClr val="lt1"/>
                </a:solidFill>
              </a:ln>
              <a:effectLst/>
            </c:spPr>
            <c:extLst xmlns:c16r2="http://schemas.microsoft.com/office/drawing/2015/06/chart">
              <c:ext xmlns:c16="http://schemas.microsoft.com/office/drawing/2014/chart" uri="{C3380CC4-5D6E-409C-BE32-E72D297353CC}">
                <c16:uniqueId val="{00000005-F429-488B-BCF3-427B38400E95}"/>
              </c:ext>
            </c:extLst>
          </c:dPt>
          <c:dPt>
            <c:idx val="3"/>
            <c:bubble3D val="0"/>
            <c:spPr>
              <a:solidFill>
                <a:srgbClr val="DF6282"/>
              </a:solidFill>
              <a:ln w="19050">
                <a:solidFill>
                  <a:schemeClr val="lt1"/>
                </a:solidFill>
              </a:ln>
              <a:effectLst/>
            </c:spPr>
            <c:extLst xmlns:c16r2="http://schemas.microsoft.com/office/drawing/2015/06/chart">
              <c:ext xmlns:c16="http://schemas.microsoft.com/office/drawing/2014/chart" uri="{C3380CC4-5D6E-409C-BE32-E72D297353CC}">
                <c16:uniqueId val="{00000007-F429-488B-BCF3-427B38400E95}"/>
              </c:ext>
            </c:extLst>
          </c:dPt>
          <c:val>
            <c:numRef>
              <c:f>Sheet1!$B$2:$B$5</c:f>
              <c:numCache>
                <c:formatCode>General</c:formatCode>
                <c:ptCount val="4"/>
                <c:pt idx="0">
                  <c:v>80</c:v>
                </c:pt>
                <c:pt idx="1">
                  <c:v>20</c:v>
                </c:pt>
              </c:numCache>
            </c:numRef>
          </c:val>
          <c:extLst xmlns:c16r2="http://schemas.microsoft.com/office/drawing/2015/06/chart">
            <c:ext xmlns:c16="http://schemas.microsoft.com/office/drawing/2014/chart" uri="{C3380CC4-5D6E-409C-BE32-E72D297353CC}">
              <c16:uniqueId val="{00000008-F429-488B-BCF3-427B38400E95}"/>
            </c:ext>
            <c:ext xmlns:c15="http://schemas.microsoft.com/office/drawing/2012/chart" uri="{02D57815-91ED-43cb-92C2-25804820EDAC}">
              <c15:filteredSeriesTitle>
                <c15:tx>
                  <c:strRef>
                    <c:extLst xmlns:c16="http://schemas.microsoft.com/office/drawing/2014/chart" xmlns:c16r2="http://schemas.microsoft.com/office/drawing/2015/06/chart">
                      <c:ext uri="{02D57815-91ED-43cb-92C2-25804820EDAC}">
                        <c15:formulaRef>
                          <c15:sqref>Sheet1!$B$1</c15:sqref>
                        </c15:formulaRef>
                      </c:ext>
                    </c:extLst>
                    <c:strCache>
                      <c:ptCount val="1"/>
                      <c:pt idx="0">
                        <c:v>Sales</c:v>
                      </c:pt>
                    </c:strCache>
                  </c:strRef>
                </c15:tx>
              </c15:filteredSeriesTitle>
            </c:ext>
            <c:ext xmlns:c15="http://schemas.microsoft.com/office/drawing/2012/chart" uri="{02D57815-91ED-43cb-92C2-25804820EDAC}">
              <c15:filteredCategoryTitle>
                <c15:cat>
                  <c:strRef>
                    <c:extLst xmlns:c16r2="http://schemas.microsoft.com/office/drawing/2015/06/chart">
                      <c:ext uri="{02D57815-91ED-43cb-92C2-25804820EDAC}">
                        <c15:formulaRef>
                          <c15:sqref>Sheet1!$A$2:$A$5</c15:sqref>
                        </c15:formulaRef>
                      </c:ext>
                    </c:extLst>
                    <c:strCache>
                      <c:ptCount val="2"/>
                      <c:pt idx="0">
                        <c:v>1st Qtr</c:v>
                      </c:pt>
                      <c:pt idx="1">
                        <c:v>2nd Qtr</c:v>
                      </c:pt>
                    </c:strCache>
                  </c:strRef>
                </c15:cat>
              </c15:filteredCategoryTitle>
            </c:ext>
          </c:extLst>
        </c:ser>
        <c:dLbls>
          <c:showLegendKey val="0"/>
          <c:showVal val="0"/>
          <c:showCatName val="0"/>
          <c:showSerName val="0"/>
          <c:showPercent val="0"/>
          <c:showBubbleSize val="0"/>
          <c:showLeaderLines val="0"/>
        </c:dLbls>
        <c:firstSliceAng val="0"/>
        <c:holeSize val="75"/>
      </c:doughnutChart>
      <c:spPr>
        <a:noFill/>
        <a:ln>
          <a:noFill/>
        </a:ln>
        <a:effectLst/>
      </c:spPr>
    </c:plotArea>
    <c:plotVisOnly val="1"/>
    <c:dispBlanksAs val="zero"/>
    <c:showDLblsOverMax val="0"/>
  </c:chart>
  <c:spPr>
    <a:noFill/>
    <a:ln>
      <a:noFill/>
    </a:ln>
    <a:effectLst/>
  </c:spPr>
  <c:txPr>
    <a:bodyPr/>
    <a:lstStyle/>
    <a:p>
      <a:pPr>
        <a:defRPr/>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dPt>
            <c:idx val="0"/>
            <c:bubble3D val="0"/>
            <c:spPr>
              <a:solidFill>
                <a:srgbClr val="267F42"/>
              </a:solidFill>
              <a:ln w="19050">
                <a:noFill/>
              </a:ln>
              <a:effectLst/>
            </c:spPr>
            <c:extLst xmlns:c16r2="http://schemas.microsoft.com/office/drawing/2015/06/chart">
              <c:ext xmlns:c16="http://schemas.microsoft.com/office/drawing/2014/chart" uri="{C3380CC4-5D6E-409C-BE32-E72D297353CC}">
                <c16:uniqueId val="{00000001-09C2-41B9-9CB9-80BD8EF8C924}"/>
              </c:ext>
            </c:extLst>
          </c:dPt>
          <c:dPt>
            <c:idx val="1"/>
            <c:bubble3D val="0"/>
            <c:spPr>
              <a:solidFill>
                <a:srgbClr val="D9D9D9"/>
              </a:solidFill>
              <a:ln w="19050">
                <a:noFill/>
              </a:ln>
              <a:effectLst/>
            </c:spPr>
            <c:extLst xmlns:c16r2="http://schemas.microsoft.com/office/drawing/2015/06/chart">
              <c:ext xmlns:c16="http://schemas.microsoft.com/office/drawing/2014/chart" uri="{C3380CC4-5D6E-409C-BE32-E72D297353CC}">
                <c16:uniqueId val="{00000003-09C2-41B9-9CB9-80BD8EF8C924}"/>
              </c:ext>
            </c:extLst>
          </c:dPt>
          <c:dPt>
            <c:idx val="2"/>
            <c:bubble3D val="0"/>
            <c:spPr>
              <a:solidFill>
                <a:schemeClr val="accent3"/>
              </a:solidFill>
              <a:ln w="19050">
                <a:solidFill>
                  <a:schemeClr val="lt1"/>
                </a:solidFill>
              </a:ln>
              <a:effectLst/>
            </c:spPr>
            <c:extLst xmlns:c16r2="http://schemas.microsoft.com/office/drawing/2015/06/chart">
              <c:ext xmlns:c16="http://schemas.microsoft.com/office/drawing/2014/chart" uri="{C3380CC4-5D6E-409C-BE32-E72D297353CC}">
                <c16:uniqueId val="{00000005-09C2-41B9-9CB9-80BD8EF8C924}"/>
              </c:ext>
            </c:extLst>
          </c:dPt>
          <c:dPt>
            <c:idx val="3"/>
            <c:bubble3D val="0"/>
            <c:spPr>
              <a:solidFill>
                <a:schemeClr val="accent4"/>
              </a:solidFill>
              <a:ln w="19050">
                <a:solidFill>
                  <a:schemeClr val="lt1"/>
                </a:solidFill>
              </a:ln>
              <a:effectLst/>
            </c:spPr>
            <c:extLst xmlns:c16r2="http://schemas.microsoft.com/office/drawing/2015/06/chart">
              <c:ext xmlns:c16="http://schemas.microsoft.com/office/drawing/2014/chart" uri="{C3380CC4-5D6E-409C-BE32-E72D297353CC}">
                <c16:uniqueId val="{00000007-09C2-41B9-9CB9-80BD8EF8C924}"/>
              </c:ext>
            </c:extLst>
          </c:dPt>
          <c:val>
            <c:numRef>
              <c:f>Sheet1!$B$2:$B$5</c:f>
              <c:numCache>
                <c:formatCode>General</c:formatCode>
                <c:ptCount val="4"/>
                <c:pt idx="0">
                  <c:v>70</c:v>
                </c:pt>
                <c:pt idx="1">
                  <c:v>30</c:v>
                </c:pt>
              </c:numCache>
            </c:numRef>
          </c:val>
          <c:extLst xmlns:c16r2="http://schemas.microsoft.com/office/drawing/2015/06/chart">
            <c:ext xmlns:c16="http://schemas.microsoft.com/office/drawing/2014/chart" uri="{C3380CC4-5D6E-409C-BE32-E72D297353CC}">
              <c16:uniqueId val="{00000008-09C2-41B9-9CB9-80BD8EF8C924}"/>
            </c:ext>
            <c:ext xmlns:c15="http://schemas.microsoft.com/office/drawing/2012/chart" uri="{02D57815-91ED-43cb-92C2-25804820EDAC}">
              <c15:filteredSeriesTitle>
                <c15:tx>
                  <c:strRef>
                    <c:extLst xmlns:c16="http://schemas.microsoft.com/office/drawing/2014/chart" xmlns:c16r2="http://schemas.microsoft.com/office/drawing/2015/06/chart">
                      <c:ext uri="{02D57815-91ED-43cb-92C2-25804820EDAC}">
                        <c15:formulaRef>
                          <c15:sqref>Sheet1!$B$1</c15:sqref>
                        </c15:formulaRef>
                      </c:ext>
                    </c:extLst>
                    <c:strCache>
                      <c:ptCount val="1"/>
                      <c:pt idx="0">
                        <c:v>Sales</c:v>
                      </c:pt>
                    </c:strCache>
                  </c:strRef>
                </c15:tx>
              </c15:filteredSeriesTitle>
            </c:ext>
            <c:ext xmlns:c15="http://schemas.microsoft.com/office/drawing/2012/chart" uri="{02D57815-91ED-43cb-92C2-25804820EDAC}">
              <c15:filteredCategoryTitle>
                <c15:cat>
                  <c:strRef>
                    <c:extLst xmlns:c16r2="http://schemas.microsoft.com/office/drawing/2015/06/chart">
                      <c:ext uri="{02D57815-91ED-43cb-92C2-25804820EDAC}">
                        <c15:formulaRef>
                          <c15:sqref>Sheet1!$A$2:$A$5</c15:sqref>
                        </c15:formulaRef>
                      </c:ext>
                    </c:extLst>
                    <c:strCache>
                      <c:ptCount val="2"/>
                      <c:pt idx="0">
                        <c:v>1st Qtr</c:v>
                      </c:pt>
                      <c:pt idx="1">
                        <c:v>2nd Qtr</c:v>
                      </c:pt>
                    </c:strCache>
                  </c:strRef>
                </c15:cat>
              </c15:filteredCategoryTitle>
            </c:ext>
          </c:extLst>
        </c:ser>
        <c:dLbls>
          <c:showLegendKey val="0"/>
          <c:showVal val="0"/>
          <c:showCatName val="0"/>
          <c:showSerName val="0"/>
          <c:showPercent val="0"/>
          <c:showBubbleSize val="0"/>
          <c:showLeaderLines val="0"/>
        </c:dLbls>
        <c:firstSliceAng val="0"/>
        <c:holeSize val="75"/>
      </c:doughnutChart>
      <c:spPr>
        <a:noFill/>
        <a:ln>
          <a:noFill/>
        </a:ln>
        <a:effectLst/>
      </c:spPr>
    </c:plotArea>
    <c:plotVisOnly val="1"/>
    <c:dispBlanksAs val="zero"/>
    <c:showDLblsOverMax val="0"/>
  </c:chart>
  <c:spPr>
    <a:noFill/>
    <a:ln>
      <a:noFill/>
    </a:ln>
    <a:effectLst/>
  </c:spPr>
  <c:txPr>
    <a:bodyPr/>
    <a:lstStyle/>
    <a:p>
      <a:pPr>
        <a:defRPr/>
      </a:pPr>
      <a:endParaRPr lang="zh-CN"/>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dPt>
            <c:idx val="0"/>
            <c:bubble3D val="0"/>
            <c:spPr>
              <a:solidFill>
                <a:srgbClr val="DF6282"/>
              </a:solidFill>
              <a:ln w="19050">
                <a:noFill/>
              </a:ln>
              <a:effectLst/>
            </c:spPr>
            <c:extLst xmlns:c16r2="http://schemas.microsoft.com/office/drawing/2015/06/chart">
              <c:ext xmlns:c16="http://schemas.microsoft.com/office/drawing/2014/chart" uri="{C3380CC4-5D6E-409C-BE32-E72D297353CC}">
                <c16:uniqueId val="{00000001-6D15-4FC6-B473-7D77B3C38812}"/>
              </c:ext>
            </c:extLst>
          </c:dPt>
          <c:dPt>
            <c:idx val="1"/>
            <c:bubble3D val="0"/>
            <c:spPr>
              <a:solidFill>
                <a:srgbClr val="D9D9D9"/>
              </a:solidFill>
              <a:ln w="19050">
                <a:noFill/>
              </a:ln>
              <a:effectLst/>
            </c:spPr>
            <c:extLst xmlns:c16r2="http://schemas.microsoft.com/office/drawing/2015/06/chart">
              <c:ext xmlns:c16="http://schemas.microsoft.com/office/drawing/2014/chart" uri="{C3380CC4-5D6E-409C-BE32-E72D297353CC}">
                <c16:uniqueId val="{00000003-6D15-4FC6-B473-7D77B3C38812}"/>
              </c:ext>
            </c:extLst>
          </c:dPt>
          <c:dPt>
            <c:idx val="2"/>
            <c:bubble3D val="0"/>
            <c:spPr>
              <a:solidFill>
                <a:schemeClr val="accent3"/>
              </a:solidFill>
              <a:ln w="19050">
                <a:solidFill>
                  <a:schemeClr val="lt1"/>
                </a:solidFill>
              </a:ln>
              <a:effectLst/>
            </c:spPr>
            <c:extLst xmlns:c16r2="http://schemas.microsoft.com/office/drawing/2015/06/chart">
              <c:ext xmlns:c16="http://schemas.microsoft.com/office/drawing/2014/chart" uri="{C3380CC4-5D6E-409C-BE32-E72D297353CC}">
                <c16:uniqueId val="{00000005-6D15-4FC6-B473-7D77B3C38812}"/>
              </c:ext>
            </c:extLst>
          </c:dPt>
          <c:dPt>
            <c:idx val="3"/>
            <c:bubble3D val="0"/>
            <c:spPr>
              <a:solidFill>
                <a:schemeClr val="accent4"/>
              </a:solidFill>
              <a:ln w="19050">
                <a:solidFill>
                  <a:schemeClr val="lt1"/>
                </a:solidFill>
              </a:ln>
              <a:effectLst/>
            </c:spPr>
            <c:extLst xmlns:c16r2="http://schemas.microsoft.com/office/drawing/2015/06/chart">
              <c:ext xmlns:c16="http://schemas.microsoft.com/office/drawing/2014/chart" uri="{C3380CC4-5D6E-409C-BE32-E72D297353CC}">
                <c16:uniqueId val="{00000007-6D15-4FC6-B473-7D77B3C38812}"/>
              </c:ext>
            </c:extLst>
          </c:dPt>
          <c:val>
            <c:numRef>
              <c:f>Sheet1!$B$2:$B$5</c:f>
              <c:numCache>
                <c:formatCode>General</c:formatCode>
                <c:ptCount val="4"/>
                <c:pt idx="0">
                  <c:v>60</c:v>
                </c:pt>
                <c:pt idx="1">
                  <c:v>40</c:v>
                </c:pt>
              </c:numCache>
            </c:numRef>
          </c:val>
          <c:extLst xmlns:c16r2="http://schemas.microsoft.com/office/drawing/2015/06/chart">
            <c:ext xmlns:c16="http://schemas.microsoft.com/office/drawing/2014/chart" uri="{C3380CC4-5D6E-409C-BE32-E72D297353CC}">
              <c16:uniqueId val="{00000008-6D15-4FC6-B473-7D77B3C38812}"/>
            </c:ext>
            <c:ext xmlns:c15="http://schemas.microsoft.com/office/drawing/2012/chart" uri="{02D57815-91ED-43cb-92C2-25804820EDAC}">
              <c15:filteredSeriesTitle>
                <c15:tx>
                  <c:strRef>
                    <c:extLst xmlns:c16="http://schemas.microsoft.com/office/drawing/2014/chart" xmlns:c16r2="http://schemas.microsoft.com/office/drawing/2015/06/chart">
                      <c:ext uri="{02D57815-91ED-43cb-92C2-25804820EDAC}">
                        <c15:formulaRef>
                          <c15:sqref>Sheet1!$B$1</c15:sqref>
                        </c15:formulaRef>
                      </c:ext>
                    </c:extLst>
                    <c:strCache>
                      <c:ptCount val="1"/>
                      <c:pt idx="0">
                        <c:v>Sales</c:v>
                      </c:pt>
                    </c:strCache>
                  </c:strRef>
                </c15:tx>
              </c15:filteredSeriesTitle>
            </c:ext>
            <c:ext xmlns:c15="http://schemas.microsoft.com/office/drawing/2012/chart" uri="{02D57815-91ED-43cb-92C2-25804820EDAC}">
              <c15:filteredCategoryTitle>
                <c15:cat>
                  <c:strRef>
                    <c:extLst xmlns:c16r2="http://schemas.microsoft.com/office/drawing/2015/06/chart">
                      <c:ext uri="{02D57815-91ED-43cb-92C2-25804820EDAC}">
                        <c15:formulaRef>
                          <c15:sqref>Sheet1!$A$2:$A$5</c15:sqref>
                        </c15:formulaRef>
                      </c:ext>
                    </c:extLst>
                    <c:strCache>
                      <c:ptCount val="2"/>
                      <c:pt idx="0">
                        <c:v>1st Qtr</c:v>
                      </c:pt>
                      <c:pt idx="1">
                        <c:v>2nd Qtr</c:v>
                      </c:pt>
                    </c:strCache>
                  </c:strRef>
                </c15:cat>
              </c15:filteredCategoryTitle>
            </c:ext>
          </c:extLst>
        </c:ser>
        <c:dLbls>
          <c:showLegendKey val="0"/>
          <c:showVal val="0"/>
          <c:showCatName val="0"/>
          <c:showSerName val="0"/>
          <c:showPercent val="0"/>
          <c:showBubbleSize val="0"/>
          <c:showLeaderLines val="0"/>
        </c:dLbls>
        <c:firstSliceAng val="0"/>
        <c:holeSize val="75"/>
      </c:doughnutChart>
      <c:spPr>
        <a:noFill/>
        <a:ln>
          <a:noFill/>
        </a:ln>
        <a:effectLst/>
      </c:spPr>
    </c:plotArea>
    <c:plotVisOnly val="1"/>
    <c:dispBlanksAs val="zero"/>
    <c:showDLblsOverMax val="0"/>
  </c:chart>
  <c:spPr>
    <a:noFill/>
    <a:ln>
      <a:noFill/>
    </a:ln>
    <a:effectLst/>
  </c:spPr>
  <c:txPr>
    <a:bodyPr/>
    <a:lstStyle/>
    <a:p>
      <a:pPr>
        <a:defRPr/>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11.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012C8C0-A3D3-487B-AECC-CB6663EAE28D}" type="datetimeFigureOut">
              <a:rPr lang="zh-CN" altLang="en-US" smtClean="0"/>
              <a:pPr/>
              <a:t>2018/10/18</a:t>
            </a:fld>
            <a:endParaRPr lang="zh-CN" altLang="en-US"/>
          </a:p>
        </p:txBody>
      </p:sp>
      <p:sp>
        <p:nvSpPr>
          <p:cNvPr id="4" name="幻灯片图像占位符 3"/>
          <p:cNvSpPr>
            <a:spLocks noGrp="1" noRot="1" noChangeAspect="1"/>
          </p:cNvSpPr>
          <p:nvPr>
            <p:ph type="sldImg" idx="2"/>
          </p:nvPr>
        </p:nvSpPr>
        <p:spPr>
          <a:xfrm>
            <a:off x="687388" y="1143000"/>
            <a:ext cx="5483225"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849D3E0-124D-4DFF-AE99-4EA4CC201DB4}" type="slidenum">
              <a:rPr lang="zh-CN" altLang="en-US" smtClean="0"/>
              <a:pPr/>
              <a:t>‹#›</a:t>
            </a:fld>
            <a:endParaRPr lang="zh-CN" altLang="en-US"/>
          </a:p>
        </p:txBody>
      </p:sp>
    </p:spTree>
    <p:extLst>
      <p:ext uri="{BB962C8B-B14F-4D97-AF65-F5344CB8AC3E}">
        <p14:creationId xmlns:p14="http://schemas.microsoft.com/office/powerpoint/2010/main" val="9417776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849D3E0-124D-4DFF-AE99-4EA4CC201DB4}" type="slidenum">
              <a:rPr lang="zh-CN" altLang="en-US" smtClean="0"/>
              <a:pPr/>
              <a:t>1</a:t>
            </a:fld>
            <a:endParaRPr lang="zh-CN" altLang="en-US"/>
          </a:p>
        </p:txBody>
      </p:sp>
    </p:spTree>
    <p:extLst>
      <p:ext uri="{BB962C8B-B14F-4D97-AF65-F5344CB8AC3E}">
        <p14:creationId xmlns:p14="http://schemas.microsoft.com/office/powerpoint/2010/main" val="11810328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pPr/>
              <a:t>10</a:t>
            </a:fld>
            <a:endParaRPr lang="zh-CN" altLang="en-US"/>
          </a:p>
        </p:txBody>
      </p:sp>
    </p:spTree>
    <p:extLst>
      <p:ext uri="{BB962C8B-B14F-4D97-AF65-F5344CB8AC3E}">
        <p14:creationId xmlns:p14="http://schemas.microsoft.com/office/powerpoint/2010/main" val="112320355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pPr/>
              <a:t>11</a:t>
            </a:fld>
            <a:endParaRPr lang="zh-CN" altLang="en-US"/>
          </a:p>
        </p:txBody>
      </p:sp>
    </p:spTree>
    <p:extLst>
      <p:ext uri="{BB962C8B-B14F-4D97-AF65-F5344CB8AC3E}">
        <p14:creationId xmlns:p14="http://schemas.microsoft.com/office/powerpoint/2010/main" val="357084687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pPr/>
              <a:t>12</a:t>
            </a:fld>
            <a:endParaRPr lang="zh-CN" altLang="en-US"/>
          </a:p>
        </p:txBody>
      </p:sp>
    </p:spTree>
    <p:extLst>
      <p:ext uri="{BB962C8B-B14F-4D97-AF65-F5344CB8AC3E}">
        <p14:creationId xmlns:p14="http://schemas.microsoft.com/office/powerpoint/2010/main" val="101021277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pPr/>
              <a:t>13</a:t>
            </a:fld>
            <a:endParaRPr lang="zh-CN" altLang="en-US"/>
          </a:p>
        </p:txBody>
      </p:sp>
    </p:spTree>
    <p:extLst>
      <p:ext uri="{BB962C8B-B14F-4D97-AF65-F5344CB8AC3E}">
        <p14:creationId xmlns:p14="http://schemas.microsoft.com/office/powerpoint/2010/main" val="156834435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pPr/>
              <a:t>14</a:t>
            </a:fld>
            <a:endParaRPr lang="zh-CN" altLang="en-US"/>
          </a:p>
        </p:txBody>
      </p:sp>
    </p:spTree>
    <p:extLst>
      <p:ext uri="{BB962C8B-B14F-4D97-AF65-F5344CB8AC3E}">
        <p14:creationId xmlns:p14="http://schemas.microsoft.com/office/powerpoint/2010/main" val="3849041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pPr/>
              <a:t>15</a:t>
            </a:fld>
            <a:endParaRPr lang="zh-CN" altLang="en-US"/>
          </a:p>
        </p:txBody>
      </p:sp>
    </p:spTree>
    <p:extLst>
      <p:ext uri="{BB962C8B-B14F-4D97-AF65-F5344CB8AC3E}">
        <p14:creationId xmlns:p14="http://schemas.microsoft.com/office/powerpoint/2010/main" val="298399041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pPr/>
              <a:t>16</a:t>
            </a:fld>
            <a:endParaRPr lang="zh-CN" altLang="en-US"/>
          </a:p>
        </p:txBody>
      </p:sp>
    </p:spTree>
    <p:extLst>
      <p:ext uri="{BB962C8B-B14F-4D97-AF65-F5344CB8AC3E}">
        <p14:creationId xmlns:p14="http://schemas.microsoft.com/office/powerpoint/2010/main" val="80897786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pPr/>
              <a:t>17</a:t>
            </a:fld>
            <a:endParaRPr lang="zh-CN" altLang="en-US"/>
          </a:p>
        </p:txBody>
      </p:sp>
    </p:spTree>
    <p:extLst>
      <p:ext uri="{BB962C8B-B14F-4D97-AF65-F5344CB8AC3E}">
        <p14:creationId xmlns:p14="http://schemas.microsoft.com/office/powerpoint/2010/main" val="35692341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pPr/>
              <a:t>18</a:t>
            </a:fld>
            <a:endParaRPr lang="zh-CN" altLang="en-US"/>
          </a:p>
        </p:txBody>
      </p:sp>
    </p:spTree>
    <p:extLst>
      <p:ext uri="{BB962C8B-B14F-4D97-AF65-F5344CB8AC3E}">
        <p14:creationId xmlns:p14="http://schemas.microsoft.com/office/powerpoint/2010/main" val="417459775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pPr/>
              <a:t>19</a:t>
            </a:fld>
            <a:endParaRPr lang="zh-CN" altLang="en-US"/>
          </a:p>
        </p:txBody>
      </p:sp>
    </p:spTree>
    <p:extLst>
      <p:ext uri="{BB962C8B-B14F-4D97-AF65-F5344CB8AC3E}">
        <p14:creationId xmlns:p14="http://schemas.microsoft.com/office/powerpoint/2010/main" val="31302551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pPr/>
              <a:t>2</a:t>
            </a:fld>
            <a:endParaRPr lang="zh-CN" altLang="en-US"/>
          </a:p>
        </p:txBody>
      </p:sp>
    </p:spTree>
    <p:extLst>
      <p:ext uri="{BB962C8B-B14F-4D97-AF65-F5344CB8AC3E}">
        <p14:creationId xmlns:p14="http://schemas.microsoft.com/office/powerpoint/2010/main" val="320217044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pPr/>
              <a:t>20</a:t>
            </a:fld>
            <a:endParaRPr lang="zh-CN" altLang="en-US"/>
          </a:p>
        </p:txBody>
      </p:sp>
    </p:spTree>
    <p:extLst>
      <p:ext uri="{BB962C8B-B14F-4D97-AF65-F5344CB8AC3E}">
        <p14:creationId xmlns:p14="http://schemas.microsoft.com/office/powerpoint/2010/main" val="9651220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pPr/>
              <a:t>21</a:t>
            </a:fld>
            <a:endParaRPr lang="zh-CN" altLang="en-US"/>
          </a:p>
        </p:txBody>
      </p:sp>
    </p:spTree>
    <p:extLst>
      <p:ext uri="{BB962C8B-B14F-4D97-AF65-F5344CB8AC3E}">
        <p14:creationId xmlns:p14="http://schemas.microsoft.com/office/powerpoint/2010/main" val="220119269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pPr/>
              <a:t>22</a:t>
            </a:fld>
            <a:endParaRPr lang="zh-CN" altLang="en-US"/>
          </a:p>
        </p:txBody>
      </p:sp>
    </p:spTree>
    <p:extLst>
      <p:ext uri="{BB962C8B-B14F-4D97-AF65-F5344CB8AC3E}">
        <p14:creationId xmlns:p14="http://schemas.microsoft.com/office/powerpoint/2010/main" val="88764680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pPr/>
              <a:t>23</a:t>
            </a:fld>
            <a:endParaRPr lang="zh-CN" altLang="en-US"/>
          </a:p>
        </p:txBody>
      </p:sp>
    </p:spTree>
    <p:extLst>
      <p:ext uri="{BB962C8B-B14F-4D97-AF65-F5344CB8AC3E}">
        <p14:creationId xmlns:p14="http://schemas.microsoft.com/office/powerpoint/2010/main" val="5452835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pPr/>
              <a:t>24</a:t>
            </a:fld>
            <a:endParaRPr lang="zh-CN" altLang="en-US"/>
          </a:p>
        </p:txBody>
      </p:sp>
    </p:spTree>
    <p:extLst>
      <p:ext uri="{BB962C8B-B14F-4D97-AF65-F5344CB8AC3E}">
        <p14:creationId xmlns:p14="http://schemas.microsoft.com/office/powerpoint/2010/main" val="277848937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pPr/>
              <a:t>25</a:t>
            </a:fld>
            <a:endParaRPr lang="zh-CN" altLang="en-US"/>
          </a:p>
        </p:txBody>
      </p:sp>
    </p:spTree>
    <p:extLst>
      <p:ext uri="{BB962C8B-B14F-4D97-AF65-F5344CB8AC3E}">
        <p14:creationId xmlns:p14="http://schemas.microsoft.com/office/powerpoint/2010/main" val="30410470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pPr/>
              <a:t>26</a:t>
            </a:fld>
            <a:endParaRPr lang="zh-CN" altLang="en-US"/>
          </a:p>
        </p:txBody>
      </p:sp>
    </p:spTree>
    <p:extLst>
      <p:ext uri="{BB962C8B-B14F-4D97-AF65-F5344CB8AC3E}">
        <p14:creationId xmlns:p14="http://schemas.microsoft.com/office/powerpoint/2010/main" val="16898392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smtClean="0"/>
              <a:t>X </a:t>
            </a:r>
            <a:r>
              <a:rPr lang="en-US" altLang="zh-CN" dirty="0" err="1" smtClean="0"/>
              <a:t>X</a:t>
            </a:r>
            <a:r>
              <a:rPr lang="en-US" altLang="zh-CN" dirty="0" smtClean="0"/>
              <a:t> </a:t>
            </a:r>
            <a:r>
              <a:rPr lang="en-US" altLang="zh-CN" dirty="0" err="1" smtClean="0"/>
              <a:t>X</a:t>
            </a:r>
            <a:r>
              <a:rPr lang="zh-CN" altLang="en-US" dirty="0" smtClean="0"/>
              <a:t>旗舰店</a:t>
            </a:r>
            <a:r>
              <a:rPr lang="en-US" altLang="zh-CN" dirty="0" smtClean="0"/>
              <a:t>https://liangliangtuwen.tmall.com</a:t>
            </a:r>
          </a:p>
          <a:p>
            <a:endParaRPr lang="zh-CN" altLang="en-US" dirty="0"/>
          </a:p>
        </p:txBody>
      </p:sp>
      <p:sp>
        <p:nvSpPr>
          <p:cNvPr id="4" name="灯片编号占位符 3"/>
          <p:cNvSpPr>
            <a:spLocks noGrp="1"/>
          </p:cNvSpPr>
          <p:nvPr>
            <p:ph type="sldNum" sz="quarter" idx="10"/>
          </p:nvPr>
        </p:nvSpPr>
        <p:spPr/>
        <p:txBody>
          <a:bodyPr/>
          <a:lstStyle/>
          <a:p>
            <a:fld id="{3849D3E0-124D-4DFF-AE99-4EA4CC201DB4}" type="slidenum">
              <a:rPr lang="zh-CN" altLang="en-US" smtClean="0"/>
              <a:pPr/>
              <a:t>27</a:t>
            </a:fld>
            <a:endParaRPr lang="zh-CN" altLang="en-US"/>
          </a:p>
        </p:txBody>
      </p:sp>
    </p:spTree>
    <p:extLst>
      <p:ext uri="{BB962C8B-B14F-4D97-AF65-F5344CB8AC3E}">
        <p14:creationId xmlns:p14="http://schemas.microsoft.com/office/powerpoint/2010/main" val="38192025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smtClean="0"/>
              <a:t>X </a:t>
            </a:r>
            <a:r>
              <a:rPr lang="en-US" altLang="zh-CN" dirty="0" err="1" smtClean="0"/>
              <a:t>X</a:t>
            </a:r>
            <a:r>
              <a:rPr lang="en-US" altLang="zh-CN" dirty="0" smtClean="0"/>
              <a:t> </a:t>
            </a:r>
            <a:r>
              <a:rPr lang="en-US" altLang="zh-CN" dirty="0" err="1" smtClean="0"/>
              <a:t>X</a:t>
            </a:r>
            <a:r>
              <a:rPr lang="zh-CN" altLang="en-US" dirty="0" smtClean="0"/>
              <a:t>旗舰店</a:t>
            </a:r>
            <a:r>
              <a:rPr lang="en-US" altLang="zh-CN" dirty="0" smtClean="0"/>
              <a:t>https://liangliangtuwen.tmall.com</a:t>
            </a:r>
          </a:p>
          <a:p>
            <a:endParaRPr lang="zh-CN" altLang="en-US" dirty="0"/>
          </a:p>
        </p:txBody>
      </p:sp>
      <p:sp>
        <p:nvSpPr>
          <p:cNvPr id="4" name="灯片编号占位符 3"/>
          <p:cNvSpPr>
            <a:spLocks noGrp="1"/>
          </p:cNvSpPr>
          <p:nvPr>
            <p:ph type="sldNum" sz="quarter" idx="10"/>
          </p:nvPr>
        </p:nvSpPr>
        <p:spPr/>
        <p:txBody>
          <a:bodyPr/>
          <a:lstStyle/>
          <a:p>
            <a:fld id="{3849D3E0-124D-4DFF-AE99-4EA4CC201DB4}" type="slidenum">
              <a:rPr lang="zh-CN" altLang="en-US" smtClean="0"/>
              <a:pPr/>
              <a:t>3</a:t>
            </a:fld>
            <a:endParaRPr lang="zh-CN" altLang="en-US"/>
          </a:p>
        </p:txBody>
      </p:sp>
    </p:spTree>
    <p:extLst>
      <p:ext uri="{BB962C8B-B14F-4D97-AF65-F5344CB8AC3E}">
        <p14:creationId xmlns:p14="http://schemas.microsoft.com/office/powerpoint/2010/main" val="112175257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pPr/>
              <a:t>4</a:t>
            </a:fld>
            <a:endParaRPr lang="zh-CN" altLang="en-US"/>
          </a:p>
        </p:txBody>
      </p:sp>
    </p:spTree>
    <p:extLst>
      <p:ext uri="{BB962C8B-B14F-4D97-AF65-F5344CB8AC3E}">
        <p14:creationId xmlns:p14="http://schemas.microsoft.com/office/powerpoint/2010/main" val="7508837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pPr/>
              <a:t>5</a:t>
            </a:fld>
            <a:endParaRPr lang="zh-CN" altLang="en-US"/>
          </a:p>
        </p:txBody>
      </p:sp>
    </p:spTree>
    <p:extLst>
      <p:ext uri="{BB962C8B-B14F-4D97-AF65-F5344CB8AC3E}">
        <p14:creationId xmlns:p14="http://schemas.microsoft.com/office/powerpoint/2010/main" val="183843697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pPr/>
              <a:t>6</a:t>
            </a:fld>
            <a:endParaRPr lang="zh-CN" altLang="en-US"/>
          </a:p>
        </p:txBody>
      </p:sp>
    </p:spTree>
    <p:extLst>
      <p:ext uri="{BB962C8B-B14F-4D97-AF65-F5344CB8AC3E}">
        <p14:creationId xmlns:p14="http://schemas.microsoft.com/office/powerpoint/2010/main" val="52389412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pPr/>
              <a:t>7</a:t>
            </a:fld>
            <a:endParaRPr lang="zh-CN" altLang="en-US"/>
          </a:p>
        </p:txBody>
      </p:sp>
    </p:spTree>
    <p:extLst>
      <p:ext uri="{BB962C8B-B14F-4D97-AF65-F5344CB8AC3E}">
        <p14:creationId xmlns:p14="http://schemas.microsoft.com/office/powerpoint/2010/main" val="339972133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pPr/>
              <a:t>8</a:t>
            </a:fld>
            <a:endParaRPr lang="zh-CN" altLang="en-US"/>
          </a:p>
        </p:txBody>
      </p:sp>
    </p:spTree>
    <p:extLst>
      <p:ext uri="{BB962C8B-B14F-4D97-AF65-F5344CB8AC3E}">
        <p14:creationId xmlns:p14="http://schemas.microsoft.com/office/powerpoint/2010/main" val="264143749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pPr/>
              <a:t>9</a:t>
            </a:fld>
            <a:endParaRPr lang="zh-CN" altLang="en-US"/>
          </a:p>
        </p:txBody>
      </p:sp>
    </p:spTree>
    <p:extLst>
      <p:ext uri="{BB962C8B-B14F-4D97-AF65-F5344CB8AC3E}">
        <p14:creationId xmlns:p14="http://schemas.microsoft.com/office/powerpoint/2010/main" val="373656317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 Id="rId4" Type="http://schemas.microsoft.com/office/2007/relationships/hdphoto" Target="../media/hdphoto1.wdp"/></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3.xml"/><Relationship Id="rId4" Type="http://schemas.microsoft.com/office/2007/relationships/hdphoto" Target="../media/hdphoto1.wdp"/></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4.xml"/><Relationship Id="rId4" Type="http://schemas.microsoft.com/office/2007/relationships/hdphoto" Target="../media/hdphoto1.wdp"/></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5.xml"/><Relationship Id="rId4" Type="http://schemas.microsoft.com/office/2007/relationships/hdphoto" Target="../media/hdphoto1.wdp"/></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6.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6.xml"/><Relationship Id="rId4" Type="http://schemas.microsoft.com/office/2007/relationships/hdphoto" Target="../media/hdphoto1.wdp"/></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7.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7.xml"/><Relationship Id="rId4" Type="http://schemas.microsoft.com/office/2007/relationships/hdphoto" Target="../media/hdphoto1.wdp"/></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8.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8.xml"/><Relationship Id="rId4" Type="http://schemas.microsoft.com/office/2007/relationships/hdphoto" Target="../media/hdphoto1.wdp"/></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9.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9.xml"/><Relationship Id="rId4" Type="http://schemas.microsoft.com/office/2007/relationships/hdphoto" Target="../media/hdphoto1.wdp"/></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3802" y="1122624"/>
            <a:ext cx="9142810" cy="2388153"/>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3802" y="3602873"/>
            <a:ext cx="9142810" cy="1656145"/>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4C4388EF-52D1-4258-9BE5-BCD010C7D4DE}" type="datetimeFigureOut">
              <a:rPr lang="zh-CN" altLang="en-US" smtClean="0"/>
              <a:pPr/>
              <a:t>2018/10/18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pPr/>
              <a:t>‹#›</a:t>
            </a:fld>
            <a:endParaRPr lang="zh-CN" altLang="en-US"/>
          </a:p>
        </p:txBody>
      </p:sp>
    </p:spTree>
    <p:extLst>
      <p:ext uri="{BB962C8B-B14F-4D97-AF65-F5344CB8AC3E}">
        <p14:creationId xmlns:p14="http://schemas.microsoft.com/office/powerpoint/2010/main" val="10369155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C4388EF-52D1-4258-9BE5-BCD010C7D4DE}" type="datetimeFigureOut">
              <a:rPr lang="zh-CN" altLang="en-US" smtClean="0"/>
              <a:pPr/>
              <a:t>2018/10/18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pPr/>
              <a:t>‹#›</a:t>
            </a:fld>
            <a:endParaRPr lang="zh-CN" altLang="en-US"/>
          </a:p>
        </p:txBody>
      </p:sp>
    </p:spTree>
    <p:extLst>
      <p:ext uri="{BB962C8B-B14F-4D97-AF65-F5344CB8AC3E}">
        <p14:creationId xmlns:p14="http://schemas.microsoft.com/office/powerpoint/2010/main" val="38737700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3764" y="365209"/>
            <a:ext cx="2628558" cy="5813184"/>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092" y="365209"/>
            <a:ext cx="7733293" cy="5813184"/>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C4388EF-52D1-4258-9BE5-BCD010C7D4DE}" type="datetimeFigureOut">
              <a:rPr lang="zh-CN" altLang="en-US" smtClean="0"/>
              <a:pPr/>
              <a:t>2018/10/18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pPr/>
              <a:t>‹#›</a:t>
            </a:fld>
            <a:endParaRPr lang="zh-CN" altLang="en-US"/>
          </a:p>
        </p:txBody>
      </p:sp>
    </p:spTree>
    <p:extLst>
      <p:ext uri="{BB962C8B-B14F-4D97-AF65-F5344CB8AC3E}">
        <p14:creationId xmlns:p14="http://schemas.microsoft.com/office/powerpoint/2010/main" val="129272352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18/10/2018</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63279812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18/10/2018</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cstate="print">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83489971"/>
      </p:ext>
    </p:extLst>
  </p:cSld>
  <p:clrMapOvr>
    <a:masterClrMapping/>
  </p:clrMapOvr>
  <p:hf hd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18/10/2018</a:t>
            </a:fld>
            <a:endParaRPr lang="en-JM" dirty="0">
              <a:solidFill>
                <a:prstClr val="black">
                  <a:tint val="75000"/>
                </a:prstClr>
              </a:solidFill>
            </a:endParaRPr>
          </a:p>
        </p:txBody>
      </p:sp>
    </p:spTree>
    <p:extLst>
      <p:ext uri="{BB962C8B-B14F-4D97-AF65-F5344CB8AC3E}">
        <p14:creationId xmlns:p14="http://schemas.microsoft.com/office/powerpoint/2010/main" val="125549709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18/10/2018</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74645340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18/10/2018</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cstate="print">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2170962210"/>
      </p:ext>
    </p:extLst>
  </p:cSld>
  <p:clrMapOvr>
    <a:masterClrMapping/>
  </p:clrMapOvr>
  <p:hf hdr="0" dt="0"/>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18/10/2018</a:t>
            </a:fld>
            <a:endParaRPr lang="en-JM" dirty="0">
              <a:solidFill>
                <a:prstClr val="black">
                  <a:tint val="75000"/>
                </a:prstClr>
              </a:solidFill>
            </a:endParaRPr>
          </a:p>
        </p:txBody>
      </p:sp>
    </p:spTree>
    <p:extLst>
      <p:ext uri="{BB962C8B-B14F-4D97-AF65-F5344CB8AC3E}">
        <p14:creationId xmlns:p14="http://schemas.microsoft.com/office/powerpoint/2010/main" val="271816841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18/10/2018</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92893292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18/10/2018</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cstate="print">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1697907939"/>
      </p:ext>
    </p:extLst>
  </p:cSld>
  <p:clrMapOvr>
    <a:masterClrMapping/>
  </p:clrMapOvr>
  <p:hf hd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C4388EF-52D1-4258-9BE5-BCD010C7D4DE}" type="datetimeFigureOut">
              <a:rPr lang="zh-CN" altLang="en-US" smtClean="0"/>
              <a:pPr/>
              <a:t>2018/10/18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pPr/>
              <a:t>‹#›</a:t>
            </a:fld>
            <a:endParaRPr lang="zh-CN" altLang="en-US"/>
          </a:p>
        </p:txBody>
      </p:sp>
    </p:spTree>
    <p:extLst>
      <p:ext uri="{BB962C8B-B14F-4D97-AF65-F5344CB8AC3E}">
        <p14:creationId xmlns:p14="http://schemas.microsoft.com/office/powerpoint/2010/main" val="187567866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18/10/2018</a:t>
            </a:fld>
            <a:endParaRPr lang="en-JM" dirty="0">
              <a:solidFill>
                <a:prstClr val="black">
                  <a:tint val="75000"/>
                </a:prstClr>
              </a:solidFill>
            </a:endParaRPr>
          </a:p>
        </p:txBody>
      </p:sp>
    </p:spTree>
    <p:extLst>
      <p:ext uri="{BB962C8B-B14F-4D97-AF65-F5344CB8AC3E}">
        <p14:creationId xmlns:p14="http://schemas.microsoft.com/office/powerpoint/2010/main" val="221473814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18/10/2018</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9030393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18/10/2018</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cstate="print">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2945302849"/>
      </p:ext>
    </p:extLst>
  </p:cSld>
  <p:clrMapOvr>
    <a:masterClrMapping/>
  </p:clrMapOvr>
  <p:hf hdr="0" dt="0"/>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18/10/2018</a:t>
            </a:fld>
            <a:endParaRPr lang="en-JM" dirty="0">
              <a:solidFill>
                <a:prstClr val="black">
                  <a:tint val="75000"/>
                </a:prstClr>
              </a:solidFill>
            </a:endParaRPr>
          </a:p>
        </p:txBody>
      </p:sp>
    </p:spTree>
    <p:extLst>
      <p:ext uri="{BB962C8B-B14F-4D97-AF65-F5344CB8AC3E}">
        <p14:creationId xmlns:p14="http://schemas.microsoft.com/office/powerpoint/2010/main" val="416299073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18/10/2018</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73729221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18/10/2018</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cstate="print">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1174124145"/>
      </p:ext>
    </p:extLst>
  </p:cSld>
  <p:clrMapOvr>
    <a:masterClrMapping/>
  </p:clrMapOvr>
  <p:hf hdr="0" dt="0"/>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18/10/2018</a:t>
            </a:fld>
            <a:endParaRPr lang="en-JM" dirty="0">
              <a:solidFill>
                <a:prstClr val="black">
                  <a:tint val="75000"/>
                </a:prstClr>
              </a:solidFill>
            </a:endParaRPr>
          </a:p>
        </p:txBody>
      </p:sp>
    </p:spTree>
    <p:extLst>
      <p:ext uri="{BB962C8B-B14F-4D97-AF65-F5344CB8AC3E}">
        <p14:creationId xmlns:p14="http://schemas.microsoft.com/office/powerpoint/2010/main" val="211847426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18/10/2018</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94694441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18/10/2018</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cstate="print">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1502747024"/>
      </p:ext>
    </p:extLst>
  </p:cSld>
  <p:clrMapOvr>
    <a:masterClrMapping/>
  </p:clrMapOvr>
  <p:hf hdr="0" dt="0"/>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18/10/2018</a:t>
            </a:fld>
            <a:endParaRPr lang="en-JM" dirty="0">
              <a:solidFill>
                <a:prstClr val="black">
                  <a:tint val="75000"/>
                </a:prstClr>
              </a:solidFill>
            </a:endParaRPr>
          </a:p>
        </p:txBody>
      </p:sp>
    </p:spTree>
    <p:extLst>
      <p:ext uri="{BB962C8B-B14F-4D97-AF65-F5344CB8AC3E}">
        <p14:creationId xmlns:p14="http://schemas.microsoft.com/office/powerpoint/2010/main" val="33801515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743" y="1710135"/>
            <a:ext cx="10514231" cy="2853398"/>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743" y="4590527"/>
            <a:ext cx="10514231" cy="1500534"/>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4C4388EF-52D1-4258-9BE5-BCD010C7D4DE}" type="datetimeFigureOut">
              <a:rPr lang="zh-CN" altLang="en-US" smtClean="0"/>
              <a:pPr/>
              <a:t>2018/10/18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pPr/>
              <a:t>‹#›</a:t>
            </a:fld>
            <a:endParaRPr lang="zh-CN" altLang="en-US"/>
          </a:p>
        </p:txBody>
      </p:sp>
    </p:spTree>
    <p:extLst>
      <p:ext uri="{BB962C8B-B14F-4D97-AF65-F5344CB8AC3E}">
        <p14:creationId xmlns:p14="http://schemas.microsoft.com/office/powerpoint/2010/main" val="356826197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18/10/2018</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352129409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18/10/2018</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cstate="print">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218163827"/>
      </p:ext>
    </p:extLst>
  </p:cSld>
  <p:clrMapOvr>
    <a:masterClrMapping/>
  </p:clrMapOvr>
  <p:hf hdr="0" dt="0"/>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18/10/2018</a:t>
            </a:fld>
            <a:endParaRPr lang="en-JM" dirty="0">
              <a:solidFill>
                <a:prstClr val="black">
                  <a:tint val="75000"/>
                </a:prstClr>
              </a:solidFill>
            </a:endParaRPr>
          </a:p>
        </p:txBody>
      </p:sp>
    </p:spTree>
    <p:extLst>
      <p:ext uri="{BB962C8B-B14F-4D97-AF65-F5344CB8AC3E}">
        <p14:creationId xmlns:p14="http://schemas.microsoft.com/office/powerpoint/2010/main" val="293213621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18/10/2018</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196395071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18/10/2018</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cstate="print">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3552026902"/>
      </p:ext>
    </p:extLst>
  </p:cSld>
  <p:clrMapOvr>
    <a:masterClrMapping/>
  </p:clrMapOvr>
  <p:hf hdr="0" dt="0"/>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18/10/2018</a:t>
            </a:fld>
            <a:endParaRPr lang="en-JM" dirty="0">
              <a:solidFill>
                <a:prstClr val="black">
                  <a:tint val="75000"/>
                </a:prstClr>
              </a:solidFill>
            </a:endParaRPr>
          </a:p>
        </p:txBody>
      </p:sp>
    </p:spTree>
    <p:extLst>
      <p:ext uri="{BB962C8B-B14F-4D97-AF65-F5344CB8AC3E}">
        <p14:creationId xmlns:p14="http://schemas.microsoft.com/office/powerpoint/2010/main" val="191592569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282" y="2130922"/>
            <a:ext cx="10361851" cy="1470365"/>
          </a:xfrm>
        </p:spPr>
        <p:txBody>
          <a:bodyPr/>
          <a:lstStyle/>
          <a:p>
            <a:r>
              <a:rPr lang="en-US"/>
              <a:t>Click to edit Master title style</a:t>
            </a:r>
          </a:p>
        </p:txBody>
      </p:sp>
      <p:sp>
        <p:nvSpPr>
          <p:cNvPr id="3" name="Subtitle 2"/>
          <p:cNvSpPr>
            <a:spLocks noGrp="1"/>
          </p:cNvSpPr>
          <p:nvPr>
            <p:ph type="subTitle" idx="1"/>
          </p:nvPr>
        </p:nvSpPr>
        <p:spPr>
          <a:xfrm>
            <a:off x="1828563" y="3887100"/>
            <a:ext cx="8533289" cy="1753006"/>
          </a:xfrm>
        </p:spPr>
        <p:txBody>
          <a:bodyPr/>
          <a:lstStyle>
            <a:lvl1pPr marL="0" indent="0" algn="ctr">
              <a:buNone/>
              <a:defRPr>
                <a:solidFill>
                  <a:schemeClr val="tx1">
                    <a:tint val="75000"/>
                  </a:schemeClr>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pPr>
              <a:defRPr/>
            </a:pPr>
            <a:fld id="{406E9206-D2D6-4057-92D4-39C87A03E66D}" type="datetime1">
              <a:rPr lang="en-US" altLang="zh-CN" smtClean="0">
                <a:solidFill>
                  <a:prstClr val="black">
                    <a:tint val="75000"/>
                  </a:prstClr>
                </a:solidFill>
              </a:rPr>
              <a:pPr>
                <a:defRPr/>
              </a:pPr>
              <a:t>10/18/2018</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58962629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C052E9E1-D97D-4C90-BB96-FA1ED58B786F}" type="datetime1">
              <a:rPr lang="en-US" altLang="zh-CN" smtClean="0">
                <a:solidFill>
                  <a:prstClr val="black">
                    <a:tint val="75000"/>
                  </a:prstClr>
                </a:solidFill>
              </a:rPr>
              <a:pPr>
                <a:defRPr/>
              </a:pPr>
              <a:t>10/18/2018</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91156281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2960" y="4407923"/>
            <a:ext cx="10361851" cy="1362390"/>
          </a:xfrm>
        </p:spPr>
        <p:txBody>
          <a:bodyPr anchor="t"/>
          <a:lstStyle>
            <a:lvl1pPr algn="l">
              <a:defRPr sz="5400" b="1" cap="all"/>
            </a:lvl1pPr>
          </a:lstStyle>
          <a:p>
            <a:r>
              <a:rPr lang="en-US"/>
              <a:t>Click to edit Master title style</a:t>
            </a:r>
          </a:p>
        </p:txBody>
      </p:sp>
      <p:sp>
        <p:nvSpPr>
          <p:cNvPr id="3" name="Text Placeholder 2"/>
          <p:cNvSpPr>
            <a:spLocks noGrp="1"/>
          </p:cNvSpPr>
          <p:nvPr>
            <p:ph type="body" idx="1"/>
          </p:nvPr>
        </p:nvSpPr>
        <p:spPr>
          <a:xfrm>
            <a:off x="962960" y="2907387"/>
            <a:ext cx="10361851" cy="1500534"/>
          </a:xfrm>
        </p:spPr>
        <p:txBody>
          <a:bodyPr anchor="b"/>
          <a:lstStyle>
            <a:lvl1pPr marL="0" indent="0">
              <a:buNone/>
              <a:defRPr sz="2700">
                <a:solidFill>
                  <a:schemeClr val="tx1">
                    <a:tint val="75000"/>
                  </a:schemeClr>
                </a:solidFill>
              </a:defRPr>
            </a:lvl1pPr>
            <a:lvl2pPr marL="609585" indent="0">
              <a:buNone/>
              <a:defRPr sz="2400">
                <a:solidFill>
                  <a:schemeClr val="tx1">
                    <a:tint val="75000"/>
                  </a:schemeClr>
                </a:solidFill>
              </a:defRPr>
            </a:lvl2pPr>
            <a:lvl3pPr marL="1219170" indent="0">
              <a:buNone/>
              <a:defRPr sz="2200">
                <a:solidFill>
                  <a:schemeClr val="tx1">
                    <a:tint val="75000"/>
                  </a:schemeClr>
                </a:solidFill>
              </a:defRPr>
            </a:lvl3pPr>
            <a:lvl4pPr marL="1828754" indent="0">
              <a:buNone/>
              <a:defRPr sz="1900">
                <a:solidFill>
                  <a:schemeClr val="tx1">
                    <a:tint val="75000"/>
                  </a:schemeClr>
                </a:solidFill>
              </a:defRPr>
            </a:lvl4pPr>
            <a:lvl5pPr marL="2438339" indent="0">
              <a:buNone/>
              <a:defRPr sz="1900">
                <a:solidFill>
                  <a:schemeClr val="tx1">
                    <a:tint val="75000"/>
                  </a:schemeClr>
                </a:solidFill>
              </a:defRPr>
            </a:lvl5pPr>
            <a:lvl6pPr marL="3047924" indent="0">
              <a:buNone/>
              <a:defRPr sz="1900">
                <a:solidFill>
                  <a:schemeClr val="tx1">
                    <a:tint val="75000"/>
                  </a:schemeClr>
                </a:solidFill>
              </a:defRPr>
            </a:lvl6pPr>
            <a:lvl7pPr marL="3657509" indent="0">
              <a:buNone/>
              <a:defRPr sz="1900">
                <a:solidFill>
                  <a:schemeClr val="tx1">
                    <a:tint val="75000"/>
                  </a:schemeClr>
                </a:solidFill>
              </a:defRPr>
            </a:lvl7pPr>
            <a:lvl8pPr marL="4267093" indent="0">
              <a:buNone/>
              <a:defRPr sz="1900">
                <a:solidFill>
                  <a:schemeClr val="tx1">
                    <a:tint val="75000"/>
                  </a:schemeClr>
                </a:solidFill>
              </a:defRPr>
            </a:lvl8pPr>
            <a:lvl9pPr marL="4876678" indent="0">
              <a:buNone/>
              <a:defRPr sz="19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a:defRPr/>
            </a:pPr>
            <a:fld id="{814779EE-1E16-4CC5-A459-C716090F6017}" type="datetime1">
              <a:rPr lang="en-US" altLang="zh-CN" smtClean="0">
                <a:solidFill>
                  <a:prstClr val="black">
                    <a:tint val="75000"/>
                  </a:prstClr>
                </a:solidFill>
              </a:rPr>
              <a:pPr>
                <a:defRPr/>
              </a:pPr>
              <a:t>10/18/2018</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65157008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522" y="1600572"/>
            <a:ext cx="5384099" cy="4527011"/>
          </a:xfrm>
        </p:spPr>
        <p:txBody>
          <a:bodyPr/>
          <a:lstStyle>
            <a:lvl1pPr>
              <a:defRPr sz="38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6794" y="1600572"/>
            <a:ext cx="5384099" cy="4527011"/>
          </a:xfrm>
        </p:spPr>
        <p:txBody>
          <a:bodyPr/>
          <a:lstStyle>
            <a:lvl1pPr>
              <a:defRPr sz="38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pPr>
              <a:defRPr/>
            </a:pPr>
            <a:fld id="{A3311C9F-D64E-4824-A709-CF61DE4E0BDD}" type="datetime1">
              <a:rPr lang="en-US" altLang="zh-CN" smtClean="0">
                <a:solidFill>
                  <a:prstClr val="black">
                    <a:tint val="75000"/>
                  </a:prstClr>
                </a:solidFill>
              </a:rPr>
              <a:pPr>
                <a:defRPr/>
              </a:pPr>
              <a:t>10/18/2018</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696614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091" y="1826048"/>
            <a:ext cx="5180926" cy="4352346"/>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1396" y="1826048"/>
            <a:ext cx="5180926" cy="4352346"/>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C4388EF-52D1-4258-9BE5-BCD010C7D4DE}" type="datetimeFigureOut">
              <a:rPr lang="zh-CN" altLang="en-US" smtClean="0"/>
              <a:pPr/>
              <a:t>2018/10/18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pPr/>
              <a:t>‹#›</a:t>
            </a:fld>
            <a:endParaRPr lang="zh-CN" altLang="en-US"/>
          </a:p>
        </p:txBody>
      </p:sp>
    </p:spTree>
    <p:extLst>
      <p:ext uri="{BB962C8B-B14F-4D97-AF65-F5344CB8AC3E}">
        <p14:creationId xmlns:p14="http://schemas.microsoft.com/office/powerpoint/2010/main" val="828902318"/>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522" y="1535469"/>
            <a:ext cx="5386216" cy="639911"/>
          </a:xfrm>
        </p:spPr>
        <p:txBody>
          <a:bodyPr anchor="b"/>
          <a:lstStyle>
            <a:lvl1pPr marL="0" indent="0">
              <a:buNone/>
              <a:defRPr sz="3200" b="1"/>
            </a:lvl1pPr>
            <a:lvl2pPr marL="609585" indent="0">
              <a:buNone/>
              <a:defRPr sz="2700" b="1"/>
            </a:lvl2pPr>
            <a:lvl3pPr marL="1219170" indent="0">
              <a:buNone/>
              <a:defRPr sz="2400" b="1"/>
            </a:lvl3pPr>
            <a:lvl4pPr marL="1828754" indent="0">
              <a:buNone/>
              <a:defRPr sz="2200" b="1"/>
            </a:lvl4pPr>
            <a:lvl5pPr marL="2438339" indent="0">
              <a:buNone/>
              <a:defRPr sz="2200" b="1"/>
            </a:lvl5pPr>
            <a:lvl6pPr marL="3047924" indent="0">
              <a:buNone/>
              <a:defRPr sz="2200" b="1"/>
            </a:lvl6pPr>
            <a:lvl7pPr marL="3657509" indent="0">
              <a:buNone/>
              <a:defRPr sz="2200" b="1"/>
            </a:lvl7pPr>
            <a:lvl8pPr marL="4267093" indent="0">
              <a:buNone/>
              <a:defRPr sz="2200" b="1"/>
            </a:lvl8pPr>
            <a:lvl9pPr marL="4876678" indent="0">
              <a:buNone/>
              <a:defRPr sz="2200" b="1"/>
            </a:lvl9pPr>
          </a:lstStyle>
          <a:p>
            <a:pPr lvl="0"/>
            <a:r>
              <a:rPr lang="en-US"/>
              <a:t>Click to edit Master text styles</a:t>
            </a:r>
          </a:p>
        </p:txBody>
      </p:sp>
      <p:sp>
        <p:nvSpPr>
          <p:cNvPr id="4" name="Content Placeholder 3"/>
          <p:cNvSpPr>
            <a:spLocks noGrp="1"/>
          </p:cNvSpPr>
          <p:nvPr>
            <p:ph sz="half" idx="2"/>
          </p:nvPr>
        </p:nvSpPr>
        <p:spPr>
          <a:xfrm>
            <a:off x="609522" y="2175380"/>
            <a:ext cx="5386216" cy="3952203"/>
          </a:xfrm>
        </p:spPr>
        <p:txBody>
          <a:bodyPr/>
          <a:lstStyle>
            <a:lvl1pPr>
              <a:defRPr sz="3200"/>
            </a:lvl1pPr>
            <a:lvl2pPr>
              <a:defRPr sz="2700"/>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2567" y="1535469"/>
            <a:ext cx="5388332" cy="639911"/>
          </a:xfrm>
        </p:spPr>
        <p:txBody>
          <a:bodyPr anchor="b"/>
          <a:lstStyle>
            <a:lvl1pPr marL="0" indent="0">
              <a:buNone/>
              <a:defRPr sz="3200" b="1"/>
            </a:lvl1pPr>
            <a:lvl2pPr marL="609585" indent="0">
              <a:buNone/>
              <a:defRPr sz="2700" b="1"/>
            </a:lvl2pPr>
            <a:lvl3pPr marL="1219170" indent="0">
              <a:buNone/>
              <a:defRPr sz="2400" b="1"/>
            </a:lvl3pPr>
            <a:lvl4pPr marL="1828754" indent="0">
              <a:buNone/>
              <a:defRPr sz="2200" b="1"/>
            </a:lvl4pPr>
            <a:lvl5pPr marL="2438339" indent="0">
              <a:buNone/>
              <a:defRPr sz="2200" b="1"/>
            </a:lvl5pPr>
            <a:lvl6pPr marL="3047924" indent="0">
              <a:buNone/>
              <a:defRPr sz="2200" b="1"/>
            </a:lvl6pPr>
            <a:lvl7pPr marL="3657509" indent="0">
              <a:buNone/>
              <a:defRPr sz="2200" b="1"/>
            </a:lvl7pPr>
            <a:lvl8pPr marL="4267093" indent="0">
              <a:buNone/>
              <a:defRPr sz="2200" b="1"/>
            </a:lvl8pPr>
            <a:lvl9pPr marL="4876678" indent="0">
              <a:buNone/>
              <a:defRPr sz="2200" b="1"/>
            </a:lvl9pPr>
          </a:lstStyle>
          <a:p>
            <a:pPr lvl="0"/>
            <a:r>
              <a:rPr lang="en-US"/>
              <a:t>Click to edit Master text styles</a:t>
            </a:r>
          </a:p>
        </p:txBody>
      </p:sp>
      <p:sp>
        <p:nvSpPr>
          <p:cNvPr id="6" name="Content Placeholder 5"/>
          <p:cNvSpPr>
            <a:spLocks noGrp="1"/>
          </p:cNvSpPr>
          <p:nvPr>
            <p:ph sz="quarter" idx="4"/>
          </p:nvPr>
        </p:nvSpPr>
        <p:spPr>
          <a:xfrm>
            <a:off x="6192567" y="2175380"/>
            <a:ext cx="5388332" cy="3952203"/>
          </a:xfrm>
        </p:spPr>
        <p:txBody>
          <a:bodyPr/>
          <a:lstStyle>
            <a:lvl1pPr>
              <a:defRPr sz="3200"/>
            </a:lvl1pPr>
            <a:lvl2pPr>
              <a:defRPr sz="2700"/>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pPr>
              <a:defRPr/>
            </a:pPr>
            <a:fld id="{0A4318BD-B3C6-4D4B-B871-C29490A2E55A}" type="datetime1">
              <a:rPr lang="en-US" altLang="zh-CN" smtClean="0">
                <a:solidFill>
                  <a:prstClr val="black">
                    <a:tint val="75000"/>
                  </a:prstClr>
                </a:solidFill>
              </a:rPr>
              <a:pPr>
                <a:defRPr/>
              </a:pPr>
              <a:t>10/18/2018</a:t>
            </a:fld>
            <a:endParaRPr lang="en-US" dirty="0">
              <a:solidFill>
                <a:prstClr val="black">
                  <a:tint val="75000"/>
                </a:prstClr>
              </a:solidFill>
            </a:endParaRPr>
          </a:p>
        </p:txBody>
      </p:sp>
      <p:sp>
        <p:nvSpPr>
          <p:cNvPr id="8" name="Footer Placeholder 7"/>
          <p:cNvSpPr>
            <a:spLocks noGrp="1"/>
          </p:cNvSpPr>
          <p:nvPr>
            <p:ph type="ftr" sz="quarter" idx="11"/>
          </p:nvPr>
        </p:nvSpPr>
        <p:spPr/>
        <p:txBody>
          <a:bodyPr/>
          <a:lstStyle/>
          <a:p>
            <a:pPr>
              <a:defRPr/>
            </a:pPr>
            <a:endParaRPr lang="en-US" dirty="0">
              <a:solidFill>
                <a:prstClr val="black">
                  <a:tint val="75000"/>
                </a:prstClr>
              </a:solidFill>
            </a:endParaRPr>
          </a:p>
        </p:txBody>
      </p:sp>
      <p:sp>
        <p:nvSpPr>
          <p:cNvPr id="9" name="Slide Number Placeholder 8"/>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54941432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a:defRPr/>
            </a:pPr>
            <a:fld id="{E14CAFC4-799C-4CDE-B92B-8C262F06CF3E}" type="datetime1">
              <a:rPr lang="en-US" altLang="zh-CN" smtClean="0">
                <a:solidFill>
                  <a:prstClr val="black">
                    <a:tint val="75000"/>
                  </a:prstClr>
                </a:solidFill>
              </a:rPr>
              <a:pPr>
                <a:defRPr/>
              </a:pPr>
              <a:t>10/18/2018</a:t>
            </a:fld>
            <a:endParaRPr lang="en-US" dirty="0">
              <a:solidFill>
                <a:prstClr val="black">
                  <a:tint val="75000"/>
                </a:prstClr>
              </a:solidFill>
            </a:endParaRPr>
          </a:p>
        </p:txBody>
      </p:sp>
      <p:sp>
        <p:nvSpPr>
          <p:cNvPr id="4" name="Footer Placeholder 3"/>
          <p:cNvSpPr>
            <a:spLocks noGrp="1"/>
          </p:cNvSpPr>
          <p:nvPr>
            <p:ph type="ftr" sz="quarter" idx="11"/>
          </p:nvPr>
        </p:nvSpPr>
        <p:spPr/>
        <p:txBody>
          <a:bodyPr/>
          <a:lstStyle/>
          <a:p>
            <a:pPr>
              <a:defRPr/>
            </a:pPr>
            <a:endParaRPr lang="en-US" dirty="0">
              <a:solidFill>
                <a:prstClr val="black">
                  <a:tint val="75000"/>
                </a:prstClr>
              </a:solidFill>
            </a:endParaRPr>
          </a:p>
        </p:txBody>
      </p:sp>
      <p:sp>
        <p:nvSpPr>
          <p:cNvPr id="5" name="Slide Number Placeholder 4"/>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840117460"/>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圆角矩形 4"/>
          <p:cNvSpPr/>
          <p:nvPr userDrawn="1"/>
        </p:nvSpPr>
        <p:spPr>
          <a:xfrm>
            <a:off x="1139485" y="1031497"/>
            <a:ext cx="9911444" cy="42900"/>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6" name="圆角矩形 5"/>
          <p:cNvSpPr/>
          <p:nvPr userDrawn="1"/>
        </p:nvSpPr>
        <p:spPr>
          <a:xfrm>
            <a:off x="5899289" y="6453393"/>
            <a:ext cx="391838" cy="22015"/>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7" name="日期占位符 6"/>
          <p:cNvSpPr>
            <a:spLocks noGrp="1"/>
          </p:cNvSpPr>
          <p:nvPr>
            <p:ph type="dt" sz="half" idx="10"/>
          </p:nvPr>
        </p:nvSpPr>
        <p:spPr/>
        <p:txBody>
          <a:bodyPr/>
          <a:lstStyle/>
          <a:p>
            <a:pPr>
              <a:defRPr/>
            </a:pPr>
            <a:fld id="{3E729073-8FFE-4F18-B513-07581FC6638E}" type="datetime1">
              <a:rPr lang="en-US" altLang="zh-CN" smtClean="0">
                <a:solidFill>
                  <a:prstClr val="black">
                    <a:tint val="75000"/>
                  </a:prstClr>
                </a:solidFill>
              </a:rPr>
              <a:pPr>
                <a:defRPr/>
              </a:pPr>
              <a:t>10/18/2018</a:t>
            </a:fld>
            <a:endParaRPr lang="en-US" dirty="0">
              <a:solidFill>
                <a:prstClr val="black">
                  <a:tint val="75000"/>
                </a:prstClr>
              </a:solidFill>
            </a:endParaRPr>
          </a:p>
        </p:txBody>
      </p:sp>
      <p:sp>
        <p:nvSpPr>
          <p:cNvPr id="9" name="灯片编号占位符 8"/>
          <p:cNvSpPr>
            <a:spLocks noGrp="1"/>
          </p:cNvSpPr>
          <p:nvPr>
            <p:ph type="sldNum" sz="quarter" idx="12"/>
          </p:nvPr>
        </p:nvSpPr>
        <p:spPr>
          <a:xfrm>
            <a:off x="4672992" y="6397708"/>
            <a:ext cx="2844430" cy="365210"/>
          </a:xfrm>
        </p:spPr>
        <p:txBody>
          <a:bodyPr/>
          <a:lstStyle>
            <a:lvl1pPr algn="ctr">
              <a:defRPr>
                <a:latin typeface="ITC Avant Garde Std Bk" panose="020B0502020202020204" pitchFamily="34" charset="0"/>
              </a:defRPr>
            </a:lvl1p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696887435"/>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3575321500"/>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524" y="273113"/>
            <a:ext cx="4010562" cy="1162320"/>
          </a:xfrm>
        </p:spPr>
        <p:txBody>
          <a:bodyPr anchor="b"/>
          <a:lstStyle>
            <a:lvl1pPr algn="l">
              <a:defRPr sz="2700" b="1"/>
            </a:lvl1pPr>
          </a:lstStyle>
          <a:p>
            <a:r>
              <a:rPr lang="en-US"/>
              <a:t>Click to edit Master title style</a:t>
            </a:r>
          </a:p>
        </p:txBody>
      </p:sp>
      <p:sp>
        <p:nvSpPr>
          <p:cNvPr id="3" name="Content Placeholder 2"/>
          <p:cNvSpPr>
            <a:spLocks noGrp="1"/>
          </p:cNvSpPr>
          <p:nvPr>
            <p:ph idx="1"/>
          </p:nvPr>
        </p:nvSpPr>
        <p:spPr>
          <a:xfrm>
            <a:off x="4766113" y="273117"/>
            <a:ext cx="6814780" cy="5854468"/>
          </a:xfrm>
        </p:spPr>
        <p:txBody>
          <a:bodyPr/>
          <a:lstStyle>
            <a:lvl1pPr>
              <a:defRPr sz="4300"/>
            </a:lvl1pPr>
            <a:lvl2pPr>
              <a:defRPr sz="3800"/>
            </a:lvl2pPr>
            <a:lvl3pPr>
              <a:defRPr sz="3200"/>
            </a:lvl3pPr>
            <a:lvl4pPr>
              <a:defRPr sz="2700"/>
            </a:lvl4pPr>
            <a:lvl5pPr>
              <a:defRPr sz="2700"/>
            </a:lvl5pPr>
            <a:lvl6pPr>
              <a:defRPr sz="2700"/>
            </a:lvl6pPr>
            <a:lvl7pPr>
              <a:defRPr sz="2700"/>
            </a:lvl7pPr>
            <a:lvl8pPr>
              <a:defRPr sz="2700"/>
            </a:lvl8pPr>
            <a:lvl9pPr>
              <a:defRPr sz="27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524" y="1435437"/>
            <a:ext cx="4010562" cy="4692149"/>
          </a:xfrm>
        </p:spPr>
        <p:txBody>
          <a:bodyPr/>
          <a:lstStyle>
            <a:lvl1pPr marL="0" indent="0">
              <a:buNone/>
              <a:defRPr sz="1900"/>
            </a:lvl1pPr>
            <a:lvl2pPr marL="609585" indent="0">
              <a:buNone/>
              <a:defRPr sz="1600"/>
            </a:lvl2pPr>
            <a:lvl3pPr marL="1219170" indent="0">
              <a:buNone/>
              <a:defRPr sz="1400"/>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43C7FCF6-76BD-4495-B08F-4C059D2BA31F}" type="datetime1">
              <a:rPr lang="en-US" altLang="zh-CN" smtClean="0">
                <a:solidFill>
                  <a:prstClr val="black">
                    <a:tint val="75000"/>
                  </a:prstClr>
                </a:solidFill>
              </a:rPr>
              <a:pPr>
                <a:defRPr/>
              </a:pPr>
              <a:t>10/18/2018</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3971293340"/>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406" y="4801714"/>
            <a:ext cx="7314248" cy="566870"/>
          </a:xfrm>
        </p:spPr>
        <p:txBody>
          <a:bodyPr anchor="b"/>
          <a:lstStyle>
            <a:lvl1pPr algn="l">
              <a:defRPr sz="2700" b="1"/>
            </a:lvl1pPr>
          </a:lstStyle>
          <a:p>
            <a:r>
              <a:rPr lang="en-US"/>
              <a:t>Click to edit Master title style</a:t>
            </a:r>
          </a:p>
        </p:txBody>
      </p:sp>
      <p:sp>
        <p:nvSpPr>
          <p:cNvPr id="3" name="Picture Placeholder 2"/>
          <p:cNvSpPr>
            <a:spLocks noGrp="1"/>
          </p:cNvSpPr>
          <p:nvPr>
            <p:ph type="pic" idx="1"/>
          </p:nvPr>
        </p:nvSpPr>
        <p:spPr>
          <a:xfrm>
            <a:off x="2389406" y="612918"/>
            <a:ext cx="7314248" cy="4115753"/>
          </a:xfrm>
        </p:spPr>
        <p:txBody>
          <a:bodyPr/>
          <a:lstStyle>
            <a:lvl1pPr marL="0" indent="0">
              <a:buNone/>
              <a:defRPr sz="4300"/>
            </a:lvl1pPr>
            <a:lvl2pPr marL="609585" indent="0">
              <a:buNone/>
              <a:defRPr sz="3800"/>
            </a:lvl2pPr>
            <a:lvl3pPr marL="1219170" indent="0">
              <a:buNone/>
              <a:defRPr sz="3200"/>
            </a:lvl3pPr>
            <a:lvl4pPr marL="1828754" indent="0">
              <a:buNone/>
              <a:defRPr sz="2700"/>
            </a:lvl4pPr>
            <a:lvl5pPr marL="2438339" indent="0">
              <a:buNone/>
              <a:defRPr sz="2700"/>
            </a:lvl5pPr>
            <a:lvl6pPr marL="3047924" indent="0">
              <a:buNone/>
              <a:defRPr sz="2700"/>
            </a:lvl6pPr>
            <a:lvl7pPr marL="3657509" indent="0">
              <a:buNone/>
              <a:defRPr sz="2700"/>
            </a:lvl7pPr>
            <a:lvl8pPr marL="4267093" indent="0">
              <a:buNone/>
              <a:defRPr sz="2700"/>
            </a:lvl8pPr>
            <a:lvl9pPr marL="4876678" indent="0">
              <a:buNone/>
              <a:defRPr sz="2700"/>
            </a:lvl9pPr>
          </a:lstStyle>
          <a:p>
            <a:endParaRPr lang="en-US" dirty="0"/>
          </a:p>
        </p:txBody>
      </p:sp>
      <p:sp>
        <p:nvSpPr>
          <p:cNvPr id="4" name="Text Placeholder 3"/>
          <p:cNvSpPr>
            <a:spLocks noGrp="1"/>
          </p:cNvSpPr>
          <p:nvPr>
            <p:ph type="body" sz="half" idx="2"/>
          </p:nvPr>
        </p:nvSpPr>
        <p:spPr>
          <a:xfrm>
            <a:off x="2389406" y="5368584"/>
            <a:ext cx="7314248" cy="805049"/>
          </a:xfrm>
        </p:spPr>
        <p:txBody>
          <a:bodyPr/>
          <a:lstStyle>
            <a:lvl1pPr marL="0" indent="0">
              <a:buNone/>
              <a:defRPr sz="1900"/>
            </a:lvl1pPr>
            <a:lvl2pPr marL="609585" indent="0">
              <a:buNone/>
              <a:defRPr sz="1600"/>
            </a:lvl2pPr>
            <a:lvl3pPr marL="1219170" indent="0">
              <a:buNone/>
              <a:defRPr sz="1400"/>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E257577C-F53D-4BB9-9408-EB84DEB3CD80}" type="datetime1">
              <a:rPr lang="en-US" altLang="zh-CN" smtClean="0">
                <a:solidFill>
                  <a:prstClr val="black">
                    <a:tint val="75000"/>
                  </a:prstClr>
                </a:solidFill>
              </a:rPr>
              <a:pPr>
                <a:defRPr/>
              </a:pPr>
              <a:t>10/18/2018</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4037326704"/>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77D58058-BD14-4845-947D-4A9B79A00D09}" type="datetime1">
              <a:rPr lang="en-US" altLang="zh-CN" smtClean="0">
                <a:solidFill>
                  <a:prstClr val="black">
                    <a:tint val="75000"/>
                  </a:prstClr>
                </a:solidFill>
              </a:rPr>
              <a:pPr>
                <a:defRPr/>
              </a:pPr>
              <a:t>10/18/2018</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2838530"/>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8050" y="274704"/>
            <a:ext cx="2742843" cy="585288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522" y="274704"/>
            <a:ext cx="8025355" cy="585288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18ECB469-C949-4E3F-B0CB-0C15DA7B7F92}" type="datetime1">
              <a:rPr lang="en-US" altLang="zh-CN" smtClean="0">
                <a:solidFill>
                  <a:prstClr val="black">
                    <a:tint val="75000"/>
                  </a:prstClr>
                </a:solidFill>
              </a:rPr>
              <a:pPr>
                <a:defRPr/>
              </a:pPr>
              <a:t>10/18/2018</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4004671184"/>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8711259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680" y="365211"/>
            <a:ext cx="10514231" cy="1325870"/>
          </a:xfrm>
        </p:spPr>
        <p:txBody>
          <a:bodyPr/>
          <a:lstStyle/>
          <a:p>
            <a:r>
              <a:rPr lang="zh-CN" altLang="en-US"/>
              <a:t>单击此处编辑母版标题样式</a:t>
            </a:r>
          </a:p>
        </p:txBody>
      </p:sp>
      <p:sp>
        <p:nvSpPr>
          <p:cNvPr id="3" name="文本占位符 2"/>
          <p:cNvSpPr>
            <a:spLocks noGrp="1"/>
          </p:cNvSpPr>
          <p:nvPr>
            <p:ph type="body" idx="1"/>
          </p:nvPr>
        </p:nvSpPr>
        <p:spPr>
          <a:xfrm>
            <a:off x="839679" y="1681553"/>
            <a:ext cx="5157116" cy="82410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679" y="2505656"/>
            <a:ext cx="5157116" cy="3685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1398" y="1681553"/>
            <a:ext cx="5182513" cy="82410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1398" y="2505656"/>
            <a:ext cx="5182513" cy="3685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C4388EF-52D1-4258-9BE5-BCD010C7D4DE}" type="datetimeFigureOut">
              <a:rPr lang="zh-CN" altLang="en-US" smtClean="0"/>
              <a:pPr/>
              <a:t>2018/10/18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D3EE65E-57D2-4566-898C-4F2076833F8D}" type="slidenum">
              <a:rPr lang="zh-CN" altLang="en-US" smtClean="0"/>
              <a:pPr/>
              <a:t>‹#›</a:t>
            </a:fld>
            <a:endParaRPr lang="zh-CN" altLang="en-US"/>
          </a:p>
        </p:txBody>
      </p:sp>
    </p:spTree>
    <p:extLst>
      <p:ext uri="{BB962C8B-B14F-4D97-AF65-F5344CB8AC3E}">
        <p14:creationId xmlns:p14="http://schemas.microsoft.com/office/powerpoint/2010/main" val="385919110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C4388EF-52D1-4258-9BE5-BCD010C7D4DE}" type="datetimeFigureOut">
              <a:rPr lang="zh-CN" altLang="en-US" smtClean="0"/>
              <a:pPr/>
              <a:t>2018/10/18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D3EE65E-57D2-4566-898C-4F2076833F8D}" type="slidenum">
              <a:rPr lang="zh-CN" altLang="en-US" smtClean="0"/>
              <a:pPr/>
              <a:t>‹#›</a:t>
            </a:fld>
            <a:endParaRPr lang="zh-CN" altLang="en-US"/>
          </a:p>
        </p:txBody>
      </p:sp>
    </p:spTree>
    <p:extLst>
      <p:ext uri="{BB962C8B-B14F-4D97-AF65-F5344CB8AC3E}">
        <p14:creationId xmlns:p14="http://schemas.microsoft.com/office/powerpoint/2010/main" val="38687504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C4388EF-52D1-4258-9BE5-BCD010C7D4DE}" type="datetimeFigureOut">
              <a:rPr lang="zh-CN" altLang="en-US" smtClean="0"/>
              <a:pPr/>
              <a:t>2018/10/18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D3EE65E-57D2-4566-898C-4F2076833F8D}" type="slidenum">
              <a:rPr lang="zh-CN" altLang="en-US" smtClean="0"/>
              <a:pPr/>
              <a:t>‹#›</a:t>
            </a:fld>
            <a:endParaRPr lang="zh-CN" altLang="en-US"/>
          </a:p>
        </p:txBody>
      </p:sp>
    </p:spTree>
    <p:extLst>
      <p:ext uri="{BB962C8B-B14F-4D97-AF65-F5344CB8AC3E}">
        <p14:creationId xmlns:p14="http://schemas.microsoft.com/office/powerpoint/2010/main" val="32398581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79" y="457307"/>
            <a:ext cx="3931725" cy="1600571"/>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2514" y="987654"/>
            <a:ext cx="6171397" cy="487475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679" y="2057877"/>
            <a:ext cx="3931725" cy="381247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C4388EF-52D1-4258-9BE5-BCD010C7D4DE}" type="datetimeFigureOut">
              <a:rPr lang="zh-CN" altLang="en-US" smtClean="0"/>
              <a:pPr/>
              <a:t>2018/10/18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pPr/>
              <a:t>‹#›</a:t>
            </a:fld>
            <a:endParaRPr lang="zh-CN" altLang="en-US"/>
          </a:p>
        </p:txBody>
      </p:sp>
    </p:spTree>
    <p:extLst>
      <p:ext uri="{BB962C8B-B14F-4D97-AF65-F5344CB8AC3E}">
        <p14:creationId xmlns:p14="http://schemas.microsoft.com/office/powerpoint/2010/main" val="20884354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79" y="457307"/>
            <a:ext cx="3931725" cy="1600571"/>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2514" y="987654"/>
            <a:ext cx="6171397" cy="4874754"/>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679" y="2057877"/>
            <a:ext cx="3931725" cy="381247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C4388EF-52D1-4258-9BE5-BCD010C7D4DE}" type="datetimeFigureOut">
              <a:rPr lang="zh-CN" altLang="en-US" smtClean="0"/>
              <a:pPr/>
              <a:t>2018/10/18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pPr/>
              <a:t>‹#›</a:t>
            </a:fld>
            <a:endParaRPr lang="zh-CN" altLang="en-US"/>
          </a:p>
        </p:txBody>
      </p:sp>
    </p:spTree>
    <p:extLst>
      <p:ext uri="{BB962C8B-B14F-4D97-AF65-F5344CB8AC3E}">
        <p14:creationId xmlns:p14="http://schemas.microsoft.com/office/powerpoint/2010/main" val="222650517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43.xml"/><Relationship Id="rId13" Type="http://schemas.openxmlformats.org/officeDocument/2006/relationships/slideLayout" Target="../slideLayouts/slideLayout48.xml"/><Relationship Id="rId3" Type="http://schemas.openxmlformats.org/officeDocument/2006/relationships/slideLayout" Target="../slideLayouts/slideLayout38.xml"/><Relationship Id="rId7" Type="http://schemas.openxmlformats.org/officeDocument/2006/relationships/slideLayout" Target="../slideLayouts/slideLayout42.xml"/><Relationship Id="rId12" Type="http://schemas.openxmlformats.org/officeDocument/2006/relationships/slideLayout" Target="../slideLayouts/slideLayout47.xml"/><Relationship Id="rId2" Type="http://schemas.openxmlformats.org/officeDocument/2006/relationships/slideLayout" Target="../slideLayouts/slideLayout37.xml"/><Relationship Id="rId1" Type="http://schemas.openxmlformats.org/officeDocument/2006/relationships/slideLayout" Target="../slideLayouts/slideLayout36.xml"/><Relationship Id="rId6" Type="http://schemas.openxmlformats.org/officeDocument/2006/relationships/slideLayout" Target="../slideLayouts/slideLayout41.xml"/><Relationship Id="rId11" Type="http://schemas.openxmlformats.org/officeDocument/2006/relationships/slideLayout" Target="../slideLayouts/slideLayout46.xml"/><Relationship Id="rId5" Type="http://schemas.openxmlformats.org/officeDocument/2006/relationships/slideLayout" Target="../slideLayouts/slideLayout40.xml"/><Relationship Id="rId15" Type="http://schemas.openxmlformats.org/officeDocument/2006/relationships/image" Target="../media/image1.jpeg"/><Relationship Id="rId10" Type="http://schemas.openxmlformats.org/officeDocument/2006/relationships/slideLayout" Target="../slideLayouts/slideLayout45.xml"/><Relationship Id="rId4" Type="http://schemas.openxmlformats.org/officeDocument/2006/relationships/slideLayout" Target="../slideLayouts/slideLayout39.xml"/><Relationship Id="rId9" Type="http://schemas.openxmlformats.org/officeDocument/2006/relationships/slideLayout" Target="../slideLayouts/slideLayout44.xml"/><Relationship Id="rId14" Type="http://schemas.openxmlformats.org/officeDocument/2006/relationships/theme" Target="../theme/theme10.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image" Target="../media/image2.png"/><Relationship Id="rId5" Type="http://schemas.openxmlformats.org/officeDocument/2006/relationships/image" Target="../media/image1.jpeg"/><Relationship Id="rId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7.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image" Target="../media/image2.png"/><Relationship Id="rId5" Type="http://schemas.openxmlformats.org/officeDocument/2006/relationships/image" Target="../media/image1.jpeg"/><Relationship Id="rId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slideLayout" Target="../slideLayouts/slideLayout19.xml"/><Relationship Id="rId1" Type="http://schemas.openxmlformats.org/officeDocument/2006/relationships/slideLayout" Target="../slideLayouts/slideLayout18.xml"/><Relationship Id="rId6" Type="http://schemas.openxmlformats.org/officeDocument/2006/relationships/image" Target="../media/image2.png"/><Relationship Id="rId5" Type="http://schemas.openxmlformats.org/officeDocument/2006/relationships/image" Target="../media/image1.jpeg"/><Relationship Id="rId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23.xml"/><Relationship Id="rId2" Type="http://schemas.openxmlformats.org/officeDocument/2006/relationships/slideLayout" Target="../slideLayouts/slideLayout22.xml"/><Relationship Id="rId1" Type="http://schemas.openxmlformats.org/officeDocument/2006/relationships/slideLayout" Target="../slideLayouts/slideLayout21.xml"/><Relationship Id="rId6" Type="http://schemas.openxmlformats.org/officeDocument/2006/relationships/image" Target="../media/image2.png"/><Relationship Id="rId5" Type="http://schemas.openxmlformats.org/officeDocument/2006/relationships/image" Target="../media/image1.jpeg"/><Relationship Id="rId4" Type="http://schemas.openxmlformats.org/officeDocument/2006/relationships/theme" Target="../theme/theme5.xml"/></Relationships>
</file>

<file path=ppt/slideMasters/_rels/slideMaster6.xml.rels><?xml version="1.0" encoding="UTF-8" standalone="yes"?>
<Relationships xmlns="http://schemas.openxmlformats.org/package/2006/relationships"><Relationship Id="rId3" Type="http://schemas.openxmlformats.org/officeDocument/2006/relationships/slideLayout" Target="../slideLayouts/slideLayout26.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image" Target="../media/image2.png"/><Relationship Id="rId5" Type="http://schemas.openxmlformats.org/officeDocument/2006/relationships/image" Target="../media/image1.jpeg"/><Relationship Id="rId4" Type="http://schemas.openxmlformats.org/officeDocument/2006/relationships/theme" Target="../theme/theme6.xml"/></Relationships>
</file>

<file path=ppt/slideMasters/_rels/slideMaster7.xml.rels><?xml version="1.0" encoding="UTF-8" standalone="yes"?>
<Relationships xmlns="http://schemas.openxmlformats.org/package/2006/relationships"><Relationship Id="rId3" Type="http://schemas.openxmlformats.org/officeDocument/2006/relationships/slideLayout" Target="../slideLayouts/slideLayout29.xml"/><Relationship Id="rId2" Type="http://schemas.openxmlformats.org/officeDocument/2006/relationships/slideLayout" Target="../slideLayouts/slideLayout28.xml"/><Relationship Id="rId1" Type="http://schemas.openxmlformats.org/officeDocument/2006/relationships/slideLayout" Target="../slideLayouts/slideLayout27.xml"/><Relationship Id="rId6" Type="http://schemas.openxmlformats.org/officeDocument/2006/relationships/image" Target="../media/image2.png"/><Relationship Id="rId5" Type="http://schemas.openxmlformats.org/officeDocument/2006/relationships/image" Target="../media/image1.jpeg"/><Relationship Id="rId4" Type="http://schemas.openxmlformats.org/officeDocument/2006/relationships/theme" Target="../theme/theme7.xml"/></Relationships>
</file>

<file path=ppt/slideMasters/_rels/slideMaster8.xml.rels><?xml version="1.0" encoding="UTF-8" standalone="yes"?>
<Relationships xmlns="http://schemas.openxmlformats.org/package/2006/relationships"><Relationship Id="rId3" Type="http://schemas.openxmlformats.org/officeDocument/2006/relationships/slideLayout" Target="../slideLayouts/slideLayout32.xml"/><Relationship Id="rId2" Type="http://schemas.openxmlformats.org/officeDocument/2006/relationships/slideLayout" Target="../slideLayouts/slideLayout31.xml"/><Relationship Id="rId1" Type="http://schemas.openxmlformats.org/officeDocument/2006/relationships/slideLayout" Target="../slideLayouts/slideLayout30.xml"/><Relationship Id="rId6" Type="http://schemas.openxmlformats.org/officeDocument/2006/relationships/image" Target="../media/image2.png"/><Relationship Id="rId5" Type="http://schemas.openxmlformats.org/officeDocument/2006/relationships/image" Target="../media/image1.jpeg"/><Relationship Id="rId4" Type="http://schemas.openxmlformats.org/officeDocument/2006/relationships/theme" Target="../theme/theme8.xml"/></Relationships>
</file>

<file path=ppt/slideMasters/_rels/slideMaster9.xml.rels><?xml version="1.0" encoding="UTF-8" standalone="yes"?>
<Relationships xmlns="http://schemas.openxmlformats.org/package/2006/relationships"><Relationship Id="rId3" Type="http://schemas.openxmlformats.org/officeDocument/2006/relationships/slideLayout" Target="../slideLayouts/slideLayout35.xml"/><Relationship Id="rId2" Type="http://schemas.openxmlformats.org/officeDocument/2006/relationships/slideLayout" Target="../slideLayouts/slideLayout34.xml"/><Relationship Id="rId1" Type="http://schemas.openxmlformats.org/officeDocument/2006/relationships/slideLayout" Target="../slideLayouts/slideLayout33.xml"/><Relationship Id="rId6" Type="http://schemas.openxmlformats.org/officeDocument/2006/relationships/image" Target="../media/image2.png"/><Relationship Id="rId5" Type="http://schemas.openxmlformats.org/officeDocument/2006/relationships/image" Target="../media/image1.jpeg"/><Relationship Id="rId4" Type="http://schemas.openxmlformats.org/officeDocument/2006/relationships/theme" Target="../theme/theme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092" y="365211"/>
            <a:ext cx="10514231" cy="1325870"/>
          </a:xfrm>
          <a:prstGeom prst="rect">
            <a:avLst/>
          </a:prstGeom>
        </p:spPr>
        <p:txBody>
          <a:bodyPr vert="horz" lIns="91436" tIns="45718" rIns="91436" bIns="45718" rtlCol="0" anchor="ctr">
            <a:normAutofit/>
          </a:bodyPr>
          <a:lstStyle/>
          <a:p>
            <a:r>
              <a:rPr lang="zh-CN" altLang="en-US"/>
              <a:t>单击此处编辑母版标题样式</a:t>
            </a:r>
          </a:p>
        </p:txBody>
      </p:sp>
      <p:sp>
        <p:nvSpPr>
          <p:cNvPr id="3" name="文本占位符 2"/>
          <p:cNvSpPr>
            <a:spLocks noGrp="1"/>
          </p:cNvSpPr>
          <p:nvPr>
            <p:ph type="body" idx="1"/>
          </p:nvPr>
        </p:nvSpPr>
        <p:spPr>
          <a:xfrm>
            <a:off x="838092" y="1826048"/>
            <a:ext cx="10514231" cy="4352346"/>
          </a:xfrm>
          <a:prstGeom prst="rect">
            <a:avLst/>
          </a:prstGeom>
        </p:spPr>
        <p:txBody>
          <a:bodyPr vert="horz" lIns="91436" tIns="45718" rIns="91436" bIns="45718"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092" y="6357823"/>
            <a:ext cx="2742843" cy="365210"/>
          </a:xfrm>
          <a:prstGeom prst="rect">
            <a:avLst/>
          </a:prstGeom>
        </p:spPr>
        <p:txBody>
          <a:bodyPr vert="horz" lIns="91436" tIns="45718" rIns="91436" bIns="45718" rtlCol="0" anchor="ctr"/>
          <a:lstStyle>
            <a:lvl1pPr algn="l">
              <a:defRPr sz="1200">
                <a:solidFill>
                  <a:schemeClr val="tx1">
                    <a:tint val="75000"/>
                  </a:schemeClr>
                </a:solidFill>
              </a:defRPr>
            </a:lvl1pPr>
          </a:lstStyle>
          <a:p>
            <a:fld id="{4C4388EF-52D1-4258-9BE5-BCD010C7D4DE}" type="datetimeFigureOut">
              <a:rPr lang="zh-CN" altLang="en-US" smtClean="0"/>
              <a:pPr/>
              <a:t>2018/10/18</a:t>
            </a:fld>
            <a:endParaRPr lang="zh-CN" altLang="en-US"/>
          </a:p>
        </p:txBody>
      </p:sp>
      <p:sp>
        <p:nvSpPr>
          <p:cNvPr id="5" name="页脚占位符 4"/>
          <p:cNvSpPr>
            <a:spLocks noGrp="1"/>
          </p:cNvSpPr>
          <p:nvPr>
            <p:ph type="ftr" sz="quarter" idx="3"/>
          </p:nvPr>
        </p:nvSpPr>
        <p:spPr>
          <a:xfrm>
            <a:off x="4038075" y="6357823"/>
            <a:ext cx="4114264" cy="365210"/>
          </a:xfrm>
          <a:prstGeom prst="rect">
            <a:avLst/>
          </a:prstGeom>
        </p:spPr>
        <p:txBody>
          <a:bodyPr vert="horz" lIns="91436" tIns="45718" rIns="91436" bIns="45718"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09480" y="6357823"/>
            <a:ext cx="2742843" cy="365210"/>
          </a:xfrm>
          <a:prstGeom prst="rect">
            <a:avLst/>
          </a:prstGeom>
        </p:spPr>
        <p:txBody>
          <a:bodyPr vert="horz" lIns="91436" tIns="45718" rIns="91436" bIns="45718" rtlCol="0" anchor="ctr"/>
          <a:lstStyle>
            <a:lvl1pPr algn="r">
              <a:defRPr sz="1200">
                <a:solidFill>
                  <a:schemeClr val="tx1">
                    <a:tint val="75000"/>
                  </a:schemeClr>
                </a:solidFill>
              </a:defRPr>
            </a:lvl1pPr>
          </a:lstStyle>
          <a:p>
            <a:fld id="{3D3EE65E-57D2-4566-898C-4F2076833F8D}" type="slidenum">
              <a:rPr lang="zh-CN" altLang="en-US" smtClean="0"/>
              <a:pPr/>
              <a:t>‹#›</a:t>
            </a:fld>
            <a:endParaRPr lang="zh-CN" altLang="en-US"/>
          </a:p>
        </p:txBody>
      </p:sp>
    </p:spTree>
    <p:extLst>
      <p:ext uri="{BB962C8B-B14F-4D97-AF65-F5344CB8AC3E}">
        <p14:creationId xmlns:p14="http://schemas.microsoft.com/office/powerpoint/2010/main" val="9340260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blipFill dpi="0" rotWithShape="1">
          <a:blip r:embed="rId15" cstate="print">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521" y="274703"/>
            <a:ext cx="10971372" cy="1143265"/>
          </a:xfrm>
          <a:prstGeom prst="rect">
            <a:avLst/>
          </a:prstGeom>
        </p:spPr>
        <p:txBody>
          <a:bodyPr vert="horz" lIns="91436" tIns="45718" rIns="91436" bIns="45718" rtlCol="0" anchor="ctr">
            <a:normAutofit/>
          </a:bodyPr>
          <a:lstStyle/>
          <a:p>
            <a:r>
              <a:rPr lang="en-US" dirty="0"/>
              <a:t>Click to edit Master title style</a:t>
            </a:r>
          </a:p>
        </p:txBody>
      </p:sp>
      <p:sp>
        <p:nvSpPr>
          <p:cNvPr id="3" name="Text Placeholder 2"/>
          <p:cNvSpPr>
            <a:spLocks noGrp="1"/>
          </p:cNvSpPr>
          <p:nvPr>
            <p:ph type="body" idx="1"/>
          </p:nvPr>
        </p:nvSpPr>
        <p:spPr>
          <a:xfrm>
            <a:off x="609521" y="1600572"/>
            <a:ext cx="10971372" cy="4527011"/>
          </a:xfrm>
          <a:prstGeom prst="rect">
            <a:avLst/>
          </a:prstGeom>
        </p:spPr>
        <p:txBody>
          <a:bodyPr vert="horz" lIns="91436" tIns="45718" rIns="91436" bIns="45718"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521" y="6357825"/>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9196EC2F-0988-4314-AD4B-24FF16D7B45E}" type="datetime1">
              <a:rPr lang="en-US" altLang="zh-CN" smtClean="0">
                <a:solidFill>
                  <a:prstClr val="black">
                    <a:tint val="75000"/>
                  </a:prstClr>
                </a:solidFill>
              </a:rPr>
              <a:pPr>
                <a:defRPr/>
              </a:pPr>
              <a:t>10/18/2018</a:t>
            </a:fld>
            <a:endParaRPr lang="en-US" dirty="0">
              <a:solidFill>
                <a:prstClr val="black">
                  <a:tint val="75000"/>
                </a:prstClr>
              </a:solidFill>
            </a:endParaRPr>
          </a:p>
        </p:txBody>
      </p:sp>
      <p:sp>
        <p:nvSpPr>
          <p:cNvPr id="5" name="Footer Placeholder 4"/>
          <p:cNvSpPr>
            <a:spLocks noGrp="1"/>
          </p:cNvSpPr>
          <p:nvPr>
            <p:ph type="ftr" sz="quarter" idx="3"/>
          </p:nvPr>
        </p:nvSpPr>
        <p:spPr>
          <a:xfrm>
            <a:off x="4165059" y="6357825"/>
            <a:ext cx="3860297" cy="365210"/>
          </a:xfrm>
          <a:prstGeom prst="rect">
            <a:avLst/>
          </a:prstGeom>
        </p:spPr>
        <p:txBody>
          <a:bodyPr vert="horz" lIns="91436" tIns="45718" rIns="91436" bIns="45718" rtlCol="0" anchor="ctr"/>
          <a:lstStyle>
            <a:lvl1pPr algn="ctr">
              <a:defRPr sz="1600">
                <a:solidFill>
                  <a:schemeClr val="tx1">
                    <a:tint val="75000"/>
                  </a:schemeClr>
                </a:solidFill>
              </a:defRPr>
            </a:lvl1pPr>
          </a:lstStyle>
          <a:p>
            <a:pPr>
              <a:defRPr/>
            </a:pPr>
            <a:endParaRPr lang="en-US" dirty="0">
              <a:solidFill>
                <a:prstClr val="black">
                  <a:tint val="75000"/>
                </a:prstClr>
              </a:solidFill>
            </a:endParaRPr>
          </a:p>
        </p:txBody>
      </p:sp>
      <p:sp>
        <p:nvSpPr>
          <p:cNvPr id="6" name="Slide Number Placeholder 5"/>
          <p:cNvSpPr>
            <a:spLocks noGrp="1"/>
          </p:cNvSpPr>
          <p:nvPr>
            <p:ph type="sldNum" sz="quarter" idx="4"/>
          </p:nvPr>
        </p:nvSpPr>
        <p:spPr>
          <a:xfrm>
            <a:off x="8736463" y="6357825"/>
            <a:ext cx="2844430" cy="365210"/>
          </a:xfrm>
          <a:prstGeom prst="rect">
            <a:avLst/>
          </a:prstGeom>
        </p:spPr>
        <p:txBody>
          <a:bodyPr vert="horz" lIns="91436" tIns="45718" rIns="91436" bIns="45718" rtlCol="0" anchor="ctr"/>
          <a:lstStyle>
            <a:lvl1pPr algn="r">
              <a:defRPr sz="1600">
                <a:solidFill>
                  <a:schemeClr val="tx1">
                    <a:tint val="75000"/>
                  </a:schemeClr>
                </a:solidFill>
              </a:defRPr>
            </a:lvl1p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759065102"/>
      </p:ext>
    </p:extLst>
  </p:cSld>
  <p:clrMap bg1="lt1" tx1="dk1" bg2="lt2" tx2="dk2" accent1="accent1" accent2="accent2" accent3="accent3" accent4="accent4" accent5="accent5" accent6="accent6" hlink="hlink" folHlink="folHlink"/>
  <p:sldLayoutIdLst>
    <p:sldLayoutId id="2147483693" r:id="rId1"/>
    <p:sldLayoutId id="2147483694" r:id="rId2"/>
    <p:sldLayoutId id="2147483695" r:id="rId3"/>
    <p:sldLayoutId id="2147483696" r:id="rId4"/>
    <p:sldLayoutId id="2147483697" r:id="rId5"/>
    <p:sldLayoutId id="2147483698" r:id="rId6"/>
    <p:sldLayoutId id="2147483699" r:id="rId7"/>
    <p:sldLayoutId id="2147483700" r:id="rId8"/>
    <p:sldLayoutId id="2147483701" r:id="rId9"/>
    <p:sldLayoutId id="2147483702" r:id="rId10"/>
    <p:sldLayoutId id="2147483703" r:id="rId11"/>
    <p:sldLayoutId id="2147483704" r:id="rId12"/>
    <p:sldLayoutId id="2147483705" r:id="rId13"/>
  </p:sldLayoutIdLst>
  <p:hf hdr="0" ftr="0" dt="0"/>
  <p:txStyles>
    <p:titleStyle>
      <a:lvl1pPr algn="ctr" defTabSz="1219170" rtl="0" eaLnBrk="1" latinLnBrk="0" hangingPunct="1">
        <a:spcBef>
          <a:spcPct val="0"/>
        </a:spcBef>
        <a:buNone/>
        <a:defRPr sz="5900" kern="1200">
          <a:solidFill>
            <a:schemeClr val="tx1"/>
          </a:solidFill>
          <a:latin typeface="+mj-lt"/>
          <a:ea typeface="+mj-ea"/>
          <a:cs typeface="+mj-cs"/>
        </a:defRPr>
      </a:lvl1pPr>
    </p:titleStyle>
    <p:bodyStyle>
      <a:lvl1pPr marL="457189" indent="-457189" algn="l" defTabSz="1219170" rtl="0" eaLnBrk="1" latinLnBrk="0" hangingPunct="1">
        <a:spcBef>
          <a:spcPct val="20000"/>
        </a:spcBef>
        <a:buFont typeface="Arial" pitchFamily="34" charset="0"/>
        <a:buChar char="•"/>
        <a:defRPr sz="4300" kern="1200">
          <a:solidFill>
            <a:schemeClr val="tx1"/>
          </a:solidFill>
          <a:latin typeface="+mn-lt"/>
          <a:ea typeface="+mn-ea"/>
          <a:cs typeface="+mn-cs"/>
        </a:defRPr>
      </a:lvl1pPr>
      <a:lvl2pPr marL="990575" indent="-380990" algn="l" defTabSz="1219170" rtl="0" eaLnBrk="1" latinLnBrk="0" hangingPunct="1">
        <a:spcBef>
          <a:spcPct val="20000"/>
        </a:spcBef>
        <a:buFont typeface="Arial" pitchFamily="34" charset="0"/>
        <a:buChar char="–"/>
        <a:defRPr sz="3800" kern="1200">
          <a:solidFill>
            <a:schemeClr val="tx1"/>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cstate="print">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18/10/2018</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75157036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cstate="print">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18/10/2018</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717608757"/>
      </p:ext>
    </p:extLst>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cstate="print">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18/10/2018</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404781561"/>
      </p:ext>
    </p:extLst>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cstate="print">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18/10/2018</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639413914"/>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cstate="print">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18/10/2018</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1589209868"/>
      </p:ext>
    </p:extLst>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cstate="print">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18/10/2018</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1988393850"/>
      </p:ext>
    </p:extLst>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cstate="print">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18/10/2018</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048486045"/>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cstate="print">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18/10/2018</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284714260"/>
      </p:ext>
    </p:extLst>
  </p:cSld>
  <p:clrMap bg1="lt1" tx1="dk1" bg2="lt2" tx2="dk2" accent1="accent1" accent2="accent2" accent3="accent3" accent4="accent4" accent5="accent5" accent6="accent6" hlink="hlink" folHlink="folHlink"/>
  <p:sldLayoutIdLst>
    <p:sldLayoutId id="2147483689" r:id="rId1"/>
    <p:sldLayoutId id="2147483690" r:id="rId2"/>
    <p:sldLayoutId id="2147483691"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tags" Target="../tags/tag2.xml"/><Relationship Id="rId7" Type="http://schemas.openxmlformats.org/officeDocument/2006/relationships/image" Target="../media/image6.jpe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5.png"/><Relationship Id="rId5" Type="http://schemas.openxmlformats.org/officeDocument/2006/relationships/notesSlide" Target="../notesSlides/notesSlide1.xml"/><Relationship Id="rId4" Type="http://schemas.openxmlformats.org/officeDocument/2006/relationships/slideLayout" Target="../slideLayouts/slideLayout43.xml"/></Relationships>
</file>

<file path=ppt/slides/_rels/slide1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0.xml"/><Relationship Id="rId1" Type="http://schemas.openxmlformats.org/officeDocument/2006/relationships/slideLayout" Target="../slideLayouts/slideLayout4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3.xml"/></Relationships>
</file>

<file path=ppt/slides/_rels/slide1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2.xml"/><Relationship Id="rId1" Type="http://schemas.openxmlformats.org/officeDocument/2006/relationships/slideLayout" Target="../slideLayouts/slideLayout43.xml"/><Relationship Id="rId4" Type="http://schemas.openxmlformats.org/officeDocument/2006/relationships/image" Target="../media/image11.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3.xml"/></Relationships>
</file>

<file path=ppt/slides/_rels/slide14.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4.xml"/><Relationship Id="rId1" Type="http://schemas.openxmlformats.org/officeDocument/2006/relationships/slideLayout" Target="../slideLayouts/slideLayout43.xml"/><Relationship Id="rId6" Type="http://schemas.openxmlformats.org/officeDocument/2006/relationships/chart" Target="../charts/chart4.xml"/><Relationship Id="rId5" Type="http://schemas.openxmlformats.org/officeDocument/2006/relationships/chart" Target="../charts/chart3.xml"/><Relationship Id="rId4" Type="http://schemas.openxmlformats.org/officeDocument/2006/relationships/chart" Target="../charts/chart2.xml"/></Relationships>
</file>

<file path=ppt/slides/_rels/slide15.xml.rels><?xml version="1.0" encoding="UTF-8" standalone="yes"?>
<Relationships xmlns="http://schemas.openxmlformats.org/package/2006/relationships"><Relationship Id="rId3" Type="http://schemas.openxmlformats.org/officeDocument/2006/relationships/tags" Target="../tags/tag11.xml"/><Relationship Id="rId2" Type="http://schemas.openxmlformats.org/officeDocument/2006/relationships/tags" Target="../tags/tag10.xml"/><Relationship Id="rId1" Type="http://schemas.openxmlformats.org/officeDocument/2006/relationships/tags" Target="../tags/tag9.xml"/><Relationship Id="rId6" Type="http://schemas.openxmlformats.org/officeDocument/2006/relationships/image" Target="../media/image6.jpeg"/><Relationship Id="rId5" Type="http://schemas.openxmlformats.org/officeDocument/2006/relationships/notesSlide" Target="../notesSlides/notesSlide15.xml"/><Relationship Id="rId4" Type="http://schemas.openxmlformats.org/officeDocument/2006/relationships/slideLayout" Target="../slideLayouts/slideLayout43.xml"/></Relationships>
</file>

<file path=ppt/slides/_rels/slide1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6.xml"/><Relationship Id="rId1" Type="http://schemas.openxmlformats.org/officeDocument/2006/relationships/slideLayout" Target="../slideLayouts/slideLayout4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3.xml"/></Relationships>
</file>

<file path=ppt/slides/_rels/slide18.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8.xml"/><Relationship Id="rId1" Type="http://schemas.openxmlformats.org/officeDocument/2006/relationships/slideLayout" Target="../slideLayouts/slideLayout4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3.xml"/></Relationships>
</file>

<file path=ppt/slides/_rels/slide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xml"/><Relationship Id="rId1" Type="http://schemas.openxmlformats.org/officeDocument/2006/relationships/slideLayout" Target="../slideLayouts/slideLayout4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3.xml"/></Relationships>
</file>

<file path=ppt/slides/_rels/slide21.xml.rels><?xml version="1.0" encoding="UTF-8" standalone="yes"?>
<Relationships xmlns="http://schemas.openxmlformats.org/package/2006/relationships"><Relationship Id="rId3" Type="http://schemas.openxmlformats.org/officeDocument/2006/relationships/tags" Target="../tags/tag14.xml"/><Relationship Id="rId2" Type="http://schemas.openxmlformats.org/officeDocument/2006/relationships/tags" Target="../tags/tag13.xml"/><Relationship Id="rId1" Type="http://schemas.openxmlformats.org/officeDocument/2006/relationships/tags" Target="../tags/tag12.xml"/><Relationship Id="rId6" Type="http://schemas.openxmlformats.org/officeDocument/2006/relationships/image" Target="../media/image6.jpeg"/><Relationship Id="rId5" Type="http://schemas.openxmlformats.org/officeDocument/2006/relationships/notesSlide" Target="../notesSlides/notesSlide21.xml"/><Relationship Id="rId4" Type="http://schemas.openxmlformats.org/officeDocument/2006/relationships/slideLayout" Target="../slideLayouts/slideLayout43.xml"/></Relationships>
</file>

<file path=ppt/slides/_rels/slide22.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22.xml"/><Relationship Id="rId1" Type="http://schemas.openxmlformats.org/officeDocument/2006/relationships/slideLayout" Target="../slideLayouts/slideLayout4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43.xml"/></Relationships>
</file>

<file path=ppt/slides/_rels/slide25.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25.xml"/><Relationship Id="rId1" Type="http://schemas.openxmlformats.org/officeDocument/2006/relationships/slideLayout" Target="../slideLayouts/slideLayout43.xml"/><Relationship Id="rId5" Type="http://schemas.openxmlformats.org/officeDocument/2006/relationships/image" Target="../media/image17.jpeg"/><Relationship Id="rId4" Type="http://schemas.openxmlformats.org/officeDocument/2006/relationships/image" Target="../media/image16.jpe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43.xml"/></Relationships>
</file>

<file path=ppt/slides/_rels/slide2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7.xml"/><Relationship Id="rId1" Type="http://schemas.openxmlformats.org/officeDocument/2006/relationships/slideLayout" Target="../slideLayouts/slideLayout43.xml"/><Relationship Id="rId4" Type="http://schemas.openxmlformats.org/officeDocument/2006/relationships/image" Target="../media/image18.png"/></Relationships>
</file>

<file path=ppt/slides/_rels/slide28.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43.xml"/></Relationships>
</file>

<file path=ppt/slides/_rels/slide3.xml.rels><?xml version="1.0" encoding="UTF-8" standalone="yes"?>
<Relationships xmlns="http://schemas.openxmlformats.org/package/2006/relationships"><Relationship Id="rId3" Type="http://schemas.openxmlformats.org/officeDocument/2006/relationships/tags" Target="../tags/tag5.xml"/><Relationship Id="rId2" Type="http://schemas.openxmlformats.org/officeDocument/2006/relationships/tags" Target="../tags/tag4.xml"/><Relationship Id="rId1" Type="http://schemas.openxmlformats.org/officeDocument/2006/relationships/tags" Target="../tags/tag3.xml"/><Relationship Id="rId6" Type="http://schemas.openxmlformats.org/officeDocument/2006/relationships/image" Target="../media/image6.jpeg"/><Relationship Id="rId5" Type="http://schemas.openxmlformats.org/officeDocument/2006/relationships/notesSlide" Target="../notesSlides/notesSlide3.xml"/><Relationship Id="rId4" Type="http://schemas.openxmlformats.org/officeDocument/2006/relationships/slideLayout" Target="../slideLayouts/slideLayout43.xml"/></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4.xml"/><Relationship Id="rId1" Type="http://schemas.openxmlformats.org/officeDocument/2006/relationships/slideLayout" Target="../slideLayouts/slideLayout43.xml"/></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5.xml"/><Relationship Id="rId1" Type="http://schemas.openxmlformats.org/officeDocument/2006/relationships/slideLayout" Target="../slideLayouts/slideLayout4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3.xml"/></Relationships>
</file>

<file path=ppt/slides/_rels/slide9.xml.rels><?xml version="1.0" encoding="UTF-8" standalone="yes"?>
<Relationships xmlns="http://schemas.openxmlformats.org/package/2006/relationships"><Relationship Id="rId3" Type="http://schemas.openxmlformats.org/officeDocument/2006/relationships/tags" Target="../tags/tag8.xml"/><Relationship Id="rId2" Type="http://schemas.openxmlformats.org/officeDocument/2006/relationships/tags" Target="../tags/tag7.xml"/><Relationship Id="rId1" Type="http://schemas.openxmlformats.org/officeDocument/2006/relationships/tags" Target="../tags/tag6.xml"/><Relationship Id="rId6" Type="http://schemas.openxmlformats.org/officeDocument/2006/relationships/image" Target="../media/image6.jpeg"/><Relationship Id="rId5" Type="http://schemas.openxmlformats.org/officeDocument/2006/relationships/notesSlide" Target="../notesSlides/notesSlide9.xml"/><Relationship Id="rId4" Type="http://schemas.openxmlformats.org/officeDocument/2006/relationships/slideLayout" Target="../slideLayouts/slideLayout4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PA_MakeIt Last.mp3">
            <a:hlinkClick r:id="" action="ppaction://media"/>
          </p:cNvPr>
          <p:cNvPicPr>
            <a:picLocks noChangeAspect="1"/>
          </p:cNvPicPr>
          <p:nvPr>
            <a:audioFile r:link="rId2"/>
            <p:custDataLst>
              <p:tags r:id="rId3"/>
            </p:custDataLst>
            <p:extLst>
              <p:ext uri="{DAA4B4D4-6D71-4841-9C94-3DE7FCFB9230}">
                <p14:media xmlns:p14="http://schemas.microsoft.com/office/powerpoint/2010/main" r:embed="rId1"/>
              </p:ext>
            </p:extLst>
          </p:nvPr>
        </p:nvPicPr>
        <p:blipFill>
          <a:blip r:embed="rId6" cstate="print"/>
          <a:stretch>
            <a:fillRect/>
          </a:stretch>
        </p:blipFill>
        <p:spPr>
          <a:xfrm>
            <a:off x="-765599" y="-1676722"/>
            <a:ext cx="609600" cy="609600"/>
          </a:xfrm>
          <a:prstGeom prst="rect">
            <a:avLst/>
          </a:prstGeom>
        </p:spPr>
      </p:pic>
      <p:pic>
        <p:nvPicPr>
          <p:cNvPr id="3" name="图片 2"/>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sp>
        <p:nvSpPr>
          <p:cNvPr id="18" name="_14"/>
          <p:cNvSpPr txBox="1">
            <a:spLocks noChangeArrowheads="1"/>
          </p:cNvSpPr>
          <p:nvPr/>
        </p:nvSpPr>
        <p:spPr bwMode="auto">
          <a:xfrm>
            <a:off x="1886404" y="2266334"/>
            <a:ext cx="8417604" cy="6423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pPr algn="ctr"/>
            <a:r>
              <a:rPr lang="zh-CN" altLang="en-US" sz="5600" dirty="0">
                <a:solidFill>
                  <a:srgbClr val="DF6282"/>
                </a:solidFill>
                <a:latin typeface="微软雅黑" panose="020B0503020204020204" pitchFamily="34" charset="-122"/>
                <a:ea typeface="微软雅黑" panose="020B0503020204020204" pitchFamily="34" charset="-122"/>
              </a:rPr>
              <a:t>清新花卉 </a:t>
            </a:r>
            <a:r>
              <a:rPr lang="zh-CN" altLang="en-US" sz="5600" dirty="0">
                <a:solidFill>
                  <a:srgbClr val="267F42"/>
                </a:solidFill>
                <a:latin typeface="微软雅黑" panose="020B0503020204020204" pitchFamily="34" charset="-122"/>
                <a:ea typeface="微软雅黑" panose="020B0503020204020204" pitchFamily="34" charset="-122"/>
              </a:rPr>
              <a:t>通用</a:t>
            </a:r>
            <a:r>
              <a:rPr lang="en-US" altLang="zh-CN" sz="5600" dirty="0">
                <a:solidFill>
                  <a:srgbClr val="267F42"/>
                </a:solidFill>
                <a:latin typeface="微软雅黑" panose="020B0503020204020204" pitchFamily="34" charset="-122"/>
                <a:ea typeface="微软雅黑" panose="020B0503020204020204" pitchFamily="34" charset="-122"/>
              </a:rPr>
              <a:t>PPT</a:t>
            </a:r>
            <a:r>
              <a:rPr lang="zh-CN" altLang="en-US" sz="5600" dirty="0">
                <a:solidFill>
                  <a:srgbClr val="267F42"/>
                </a:solidFill>
                <a:latin typeface="微软雅黑" panose="020B0503020204020204" pitchFamily="34" charset="-122"/>
                <a:ea typeface="微软雅黑" panose="020B0503020204020204" pitchFamily="34" charset="-122"/>
              </a:rPr>
              <a:t>模版</a:t>
            </a:r>
            <a:endParaRPr lang="zh-CN" sz="5600" dirty="0">
              <a:solidFill>
                <a:srgbClr val="267F42"/>
              </a:solidFill>
              <a:latin typeface="微软雅黑" panose="020B0503020204020204" pitchFamily="34" charset="-122"/>
              <a:ea typeface="微软雅黑" panose="020B0503020204020204" pitchFamily="34" charset="-122"/>
            </a:endParaRPr>
          </a:p>
        </p:txBody>
      </p:sp>
      <p:sp>
        <p:nvSpPr>
          <p:cNvPr id="19" name="_15"/>
          <p:cNvSpPr txBox="1">
            <a:spLocks noChangeArrowheads="1"/>
          </p:cNvSpPr>
          <p:nvPr/>
        </p:nvSpPr>
        <p:spPr bwMode="auto">
          <a:xfrm>
            <a:off x="2619522" y="2964568"/>
            <a:ext cx="6951368" cy="48708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sz="1200" b="0" dirty="0">
                <a:solidFill>
                  <a:schemeClr val="bg1">
                    <a:lumMod val="65000"/>
                  </a:schemeClr>
                </a:solidFill>
                <a:latin typeface="华文细黑" panose="02010600040101010101" pitchFamily="2" charset="-122"/>
                <a:ea typeface="华文细黑" panose="02010600040101010101" pitchFamily="2" charset="-122"/>
              </a:rPr>
              <a:t>Introduction Of </a:t>
            </a:r>
            <a:r>
              <a:rPr lang="en-US" altLang="zh-CN" sz="1200" b="0" dirty="0" err="1">
                <a:solidFill>
                  <a:schemeClr val="bg1">
                    <a:lumMod val="65000"/>
                  </a:schemeClr>
                </a:solidFill>
                <a:latin typeface="华文细黑" panose="02010600040101010101" pitchFamily="2" charset="-122"/>
                <a:ea typeface="华文细黑" panose="02010600040101010101" pitchFamily="2" charset="-122"/>
              </a:rPr>
              <a:t>AtmosphericBusiness</a:t>
            </a:r>
            <a:r>
              <a:rPr lang="en-US" altLang="zh-CN" sz="1200" b="0" dirty="0">
                <a:solidFill>
                  <a:schemeClr val="bg1">
                    <a:lumMod val="65000"/>
                  </a:schemeClr>
                </a:solidFill>
                <a:latin typeface="华文细黑" panose="02010600040101010101" pitchFamily="2" charset="-122"/>
                <a:ea typeface="华文细黑" panose="02010600040101010101" pitchFamily="2" charset="-122"/>
              </a:rPr>
              <a:t> Plan Startup Plan PPT Template, Complete Framework</a:t>
            </a:r>
            <a:endParaRPr lang="zh-CN" sz="1200" b="0" dirty="0">
              <a:solidFill>
                <a:schemeClr val="bg1">
                  <a:lumMod val="65000"/>
                </a:schemeClr>
              </a:solidFill>
              <a:latin typeface="华文细黑" panose="02010600040101010101" pitchFamily="2" charset="-122"/>
              <a:ea typeface="华文细黑" panose="02010600040101010101" pitchFamily="2" charset="-122"/>
            </a:endParaRPr>
          </a:p>
        </p:txBody>
      </p:sp>
      <p:grpSp>
        <p:nvGrpSpPr>
          <p:cNvPr id="21" name="Group 38"/>
          <p:cNvGrpSpPr/>
          <p:nvPr/>
        </p:nvGrpSpPr>
        <p:grpSpPr>
          <a:xfrm>
            <a:off x="5513159" y="3572085"/>
            <a:ext cx="1164092" cy="118848"/>
            <a:chOff x="5548426" y="3343939"/>
            <a:chExt cx="833173" cy="85061"/>
          </a:xfrm>
          <a:solidFill>
            <a:srgbClr val="F58C65"/>
          </a:solidFill>
        </p:grpSpPr>
        <p:sp>
          <p:nvSpPr>
            <p:cNvPr id="22" name="Oval 31"/>
            <p:cNvSpPr/>
            <p:nvPr/>
          </p:nvSpPr>
          <p:spPr>
            <a:xfrm>
              <a:off x="5548426" y="3343939"/>
              <a:ext cx="85061" cy="85061"/>
            </a:xfrm>
            <a:prstGeom prst="ellipse">
              <a:avLst/>
            </a:prstGeom>
            <a:solidFill>
              <a:srgbClr val="DF62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29" name="Oval 32"/>
            <p:cNvSpPr/>
            <p:nvPr/>
          </p:nvSpPr>
          <p:spPr>
            <a:xfrm>
              <a:off x="5698049" y="3343939"/>
              <a:ext cx="85061" cy="85061"/>
            </a:xfrm>
            <a:prstGeom prst="ellipse">
              <a:avLst/>
            </a:prstGeom>
            <a:solidFill>
              <a:srgbClr val="267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30" name="Oval 33"/>
            <p:cNvSpPr/>
            <p:nvPr/>
          </p:nvSpPr>
          <p:spPr>
            <a:xfrm>
              <a:off x="5847671" y="3343939"/>
              <a:ext cx="85061" cy="85061"/>
            </a:xfrm>
            <a:prstGeom prst="ellipse">
              <a:avLst/>
            </a:prstGeom>
            <a:solidFill>
              <a:srgbClr val="DF62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31" name="Oval 34"/>
            <p:cNvSpPr/>
            <p:nvPr/>
          </p:nvSpPr>
          <p:spPr>
            <a:xfrm>
              <a:off x="5997294" y="3343939"/>
              <a:ext cx="85061" cy="85061"/>
            </a:xfrm>
            <a:prstGeom prst="ellipse">
              <a:avLst/>
            </a:prstGeom>
            <a:solidFill>
              <a:srgbClr val="267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32" name="Oval 35"/>
            <p:cNvSpPr/>
            <p:nvPr/>
          </p:nvSpPr>
          <p:spPr>
            <a:xfrm>
              <a:off x="6146917" y="3343939"/>
              <a:ext cx="85061" cy="85061"/>
            </a:xfrm>
            <a:prstGeom prst="ellipse">
              <a:avLst/>
            </a:prstGeom>
            <a:solidFill>
              <a:srgbClr val="DF62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33" name="Oval 36"/>
            <p:cNvSpPr/>
            <p:nvPr/>
          </p:nvSpPr>
          <p:spPr>
            <a:xfrm>
              <a:off x="6296538" y="3343939"/>
              <a:ext cx="85061" cy="85061"/>
            </a:xfrm>
            <a:prstGeom prst="ellipse">
              <a:avLst/>
            </a:prstGeom>
            <a:solidFill>
              <a:srgbClr val="267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grpSp>
      <p:sp>
        <p:nvSpPr>
          <p:cNvPr id="36" name="Shape 18"/>
          <p:cNvSpPr/>
          <p:nvPr/>
        </p:nvSpPr>
        <p:spPr>
          <a:xfrm>
            <a:off x="4224148" y="4567891"/>
            <a:ext cx="3777532" cy="411528"/>
          </a:xfrm>
          <a:prstGeom prst="roundRect">
            <a:avLst>
              <a:gd name="adj" fmla="val 50000"/>
            </a:avLst>
          </a:prstGeom>
          <a:noFill/>
          <a:ln w="12700" cap="flat">
            <a:solidFill>
              <a:srgbClr val="267F42"/>
            </a:solidFill>
            <a:prstDash val="solid"/>
            <a:miter lim="400000"/>
          </a:ln>
          <a:effectLst/>
        </p:spPr>
        <p:txBody>
          <a:bodyPr wrap="square" lIns="19050" tIns="19050" rIns="19050" bIns="19050"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750" b="0" i="0" u="none" strike="noStrike" kern="0" cap="none" spc="0" normalizeH="0" baseline="0" noProof="0">
              <a:ln>
                <a:noFill/>
              </a:ln>
              <a:solidFill>
                <a:schemeClr val="bg1"/>
              </a:solidFill>
              <a:effectLst/>
              <a:uLnTx/>
              <a:uFillTx/>
            </a:endParaRPr>
          </a:p>
        </p:txBody>
      </p:sp>
      <p:sp>
        <p:nvSpPr>
          <p:cNvPr id="37" name="Subtitle 2"/>
          <p:cNvSpPr txBox="1">
            <a:spLocks/>
          </p:cNvSpPr>
          <p:nvPr/>
        </p:nvSpPr>
        <p:spPr>
          <a:xfrm>
            <a:off x="4438919" y="4632399"/>
            <a:ext cx="3347990" cy="286138"/>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panose="020B0604020202020204" pitchFamily="34" charset="0"/>
              <a:buNone/>
              <a:defRPr sz="1100" kern="1200">
                <a:solidFill>
                  <a:schemeClr val="bg1">
                    <a:lumMod val="50000"/>
                  </a:schemeClr>
                </a:solidFill>
                <a:latin typeface="Lato" panose="020F0502020204030203" pitchFamily="34" charset="0"/>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Lato" panose="020F0502020204030203" pitchFamily="34" charset="0"/>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Lato" panose="020F0502020204030203" pitchFamily="34" charset="0"/>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Lato" panose="020F0502020204030203" pitchFamily="34" charset="0"/>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Lato" panose="020F0502020204030203" pitchFamily="34" charset="0"/>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zh-CN" altLang="en-US" sz="1400" dirty="0">
                <a:solidFill>
                  <a:srgbClr val="267F42"/>
                </a:solidFill>
                <a:latin typeface="Open Sans" panose="020B0606030504020204" pitchFamily="34" charset="0"/>
                <a:ea typeface="Open Sans" panose="020B0606030504020204" pitchFamily="34" charset="0"/>
                <a:cs typeface="Open Sans" panose="020B0606030504020204" pitchFamily="34" charset="0"/>
              </a:rPr>
              <a:t>演讲人</a:t>
            </a:r>
            <a:r>
              <a:rPr lang="zh-CN" altLang="en-US" sz="1400" dirty="0" smtClean="0">
                <a:solidFill>
                  <a:srgbClr val="267F42"/>
                </a:solidFill>
                <a:latin typeface="Open Sans" panose="020B0606030504020204" pitchFamily="34" charset="0"/>
                <a:ea typeface="Open Sans" panose="020B0606030504020204" pitchFamily="34" charset="0"/>
                <a:cs typeface="Open Sans" panose="020B0606030504020204" pitchFamily="34" charset="0"/>
              </a:rPr>
              <a:t>：</a:t>
            </a:r>
            <a:r>
              <a:rPr lang="en-US" altLang="zh-CN" sz="1400" dirty="0" smtClean="0">
                <a:solidFill>
                  <a:srgbClr val="267F42"/>
                </a:solidFill>
                <a:latin typeface="Open Sans" panose="020B0606030504020204" pitchFamily="34" charset="0"/>
                <a:ea typeface="Open Sans" panose="020B0606030504020204" pitchFamily="34" charset="0"/>
                <a:cs typeface="Open Sans" panose="020B0606030504020204" pitchFamily="34" charset="0"/>
              </a:rPr>
              <a:t>X </a:t>
            </a:r>
            <a:r>
              <a:rPr lang="en-US" altLang="zh-CN" sz="1400" dirty="0" err="1" smtClean="0">
                <a:solidFill>
                  <a:srgbClr val="267F42"/>
                </a:solidFill>
                <a:latin typeface="Open Sans" panose="020B0606030504020204" pitchFamily="34" charset="0"/>
                <a:ea typeface="Open Sans" panose="020B0606030504020204" pitchFamily="34" charset="0"/>
                <a:cs typeface="Open Sans" panose="020B0606030504020204" pitchFamily="34" charset="0"/>
              </a:rPr>
              <a:t>X</a:t>
            </a:r>
            <a:r>
              <a:rPr lang="en-US" altLang="zh-CN" sz="1400" dirty="0" smtClean="0">
                <a:solidFill>
                  <a:srgbClr val="267F42"/>
                </a:solidFill>
                <a:latin typeface="Open Sans" panose="020B0606030504020204" pitchFamily="34" charset="0"/>
                <a:ea typeface="Open Sans" panose="020B0606030504020204" pitchFamily="34" charset="0"/>
                <a:cs typeface="Open Sans" panose="020B0606030504020204" pitchFamily="34" charset="0"/>
              </a:rPr>
              <a:t> </a:t>
            </a:r>
            <a:r>
              <a:rPr lang="en-US" altLang="zh-CN" sz="1400" dirty="0" err="1" smtClean="0">
                <a:solidFill>
                  <a:srgbClr val="267F42"/>
                </a:solidFill>
                <a:latin typeface="Open Sans" panose="020B0606030504020204" pitchFamily="34" charset="0"/>
                <a:ea typeface="Open Sans" panose="020B0606030504020204" pitchFamily="34" charset="0"/>
                <a:cs typeface="Open Sans" panose="020B0606030504020204" pitchFamily="34" charset="0"/>
              </a:rPr>
              <a:t>X</a:t>
            </a:r>
            <a:r>
              <a:rPr lang="en-US" altLang="zh-CN" sz="1400" dirty="0" smtClean="0">
                <a:solidFill>
                  <a:srgbClr val="267F42"/>
                </a:solidFill>
                <a:latin typeface="Open Sans" panose="020B0606030504020204" pitchFamily="34" charset="0"/>
                <a:ea typeface="Open Sans" panose="020B0606030504020204" pitchFamily="34" charset="0"/>
                <a:cs typeface="Open Sans" panose="020B0606030504020204" pitchFamily="34" charset="0"/>
              </a:rPr>
              <a:t>     </a:t>
            </a:r>
            <a:r>
              <a:rPr lang="zh-CN" altLang="en-US" sz="1400" dirty="0">
                <a:solidFill>
                  <a:srgbClr val="267F42"/>
                </a:solidFill>
                <a:latin typeface="Open Sans" panose="020B0606030504020204" pitchFamily="34" charset="0"/>
                <a:ea typeface="Open Sans" panose="020B0606030504020204" pitchFamily="34" charset="0"/>
                <a:cs typeface="Open Sans" panose="020B0606030504020204" pitchFamily="34" charset="0"/>
              </a:rPr>
              <a:t>日期</a:t>
            </a:r>
            <a:r>
              <a:rPr lang="zh-CN" altLang="en-US" sz="1400" dirty="0" smtClean="0">
                <a:solidFill>
                  <a:srgbClr val="267F42"/>
                </a:solidFill>
                <a:latin typeface="Open Sans" panose="020B0606030504020204" pitchFamily="34" charset="0"/>
                <a:ea typeface="Open Sans" panose="020B0606030504020204" pitchFamily="34" charset="0"/>
                <a:cs typeface="Open Sans" panose="020B0606030504020204" pitchFamily="34" charset="0"/>
              </a:rPr>
              <a:t>：</a:t>
            </a:r>
            <a:r>
              <a:rPr lang="en-US" altLang="zh-CN" sz="1400" dirty="0" smtClean="0">
                <a:solidFill>
                  <a:srgbClr val="267F42"/>
                </a:solidFill>
                <a:latin typeface="Open Sans" panose="020B0606030504020204" pitchFamily="34" charset="0"/>
                <a:ea typeface="Open Sans" panose="020B0606030504020204" pitchFamily="34" charset="0"/>
                <a:cs typeface="Open Sans" panose="020B0606030504020204" pitchFamily="34" charset="0"/>
              </a:rPr>
              <a:t>X </a:t>
            </a:r>
            <a:r>
              <a:rPr lang="en-US" altLang="zh-CN" sz="1400" dirty="0" err="1" smtClean="0">
                <a:solidFill>
                  <a:srgbClr val="267F42"/>
                </a:solidFill>
                <a:latin typeface="Open Sans" panose="020B0606030504020204" pitchFamily="34" charset="0"/>
                <a:ea typeface="Open Sans" panose="020B0606030504020204" pitchFamily="34" charset="0"/>
                <a:cs typeface="Open Sans" panose="020B0606030504020204" pitchFamily="34" charset="0"/>
              </a:rPr>
              <a:t>X</a:t>
            </a:r>
            <a:r>
              <a:rPr lang="en-US" altLang="zh-CN" sz="1400" dirty="0" smtClean="0">
                <a:solidFill>
                  <a:srgbClr val="267F42"/>
                </a:solidFill>
                <a:latin typeface="Open Sans" panose="020B0606030504020204" pitchFamily="34" charset="0"/>
                <a:ea typeface="Open Sans" panose="020B0606030504020204" pitchFamily="34" charset="0"/>
                <a:cs typeface="Open Sans" panose="020B0606030504020204" pitchFamily="34" charset="0"/>
              </a:rPr>
              <a:t> </a:t>
            </a:r>
            <a:r>
              <a:rPr lang="en-US" altLang="zh-CN" sz="1400" dirty="0" err="1" smtClean="0">
                <a:solidFill>
                  <a:srgbClr val="267F42"/>
                </a:solidFill>
                <a:latin typeface="Open Sans" panose="020B0606030504020204" pitchFamily="34" charset="0"/>
                <a:ea typeface="Open Sans" panose="020B0606030504020204" pitchFamily="34" charset="0"/>
                <a:cs typeface="Open Sans" panose="020B0606030504020204" pitchFamily="34" charset="0"/>
              </a:rPr>
              <a:t>X</a:t>
            </a:r>
            <a:endParaRPr lang="id-ID" sz="1400" dirty="0">
              <a:solidFill>
                <a:srgbClr val="267F42"/>
              </a:solidFill>
              <a:latin typeface="Open Sans" panose="020B0606030504020204" pitchFamily="34"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1462424996"/>
      </p:ext>
    </p:extLst>
  </p:cSld>
  <p:clrMapOvr>
    <a:masterClrMapping/>
  </p:clrMapOvr>
  <mc:AlternateContent xmlns:mc="http://schemas.openxmlformats.org/markup-compatibility/2006" xmlns:p14="http://schemas.microsoft.com/office/powerpoint/2010/main">
    <mc:Choice Requires="p14">
      <p:transition spd="slow" p14:dur="900" advClick="0" advTm="1000">
        <p14:warp dir="in"/>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7"/>
                                        </p:tgtEl>
                                      </p:cBhvr>
                                    </p:cmd>
                                  </p:childTnLst>
                                </p:cTn>
                              </p:par>
                              <p:par>
                                <p:cTn id="7" presetID="53" presetClass="entr" presetSubtype="16" fill="hold" nodeType="withEffect">
                                  <p:stCondLst>
                                    <p:cond delay="0"/>
                                  </p:stCondLst>
                                  <p:childTnLst>
                                    <p:set>
                                      <p:cBhvr>
                                        <p:cTn id="8" dur="1" fill="hold">
                                          <p:stCondLst>
                                            <p:cond delay="0"/>
                                          </p:stCondLst>
                                        </p:cTn>
                                        <p:tgtEl>
                                          <p:spTgt spid="3"/>
                                        </p:tgtEl>
                                        <p:attrNameLst>
                                          <p:attrName>style.visibility</p:attrName>
                                        </p:attrNameLst>
                                      </p:cBhvr>
                                      <p:to>
                                        <p:strVal val="visible"/>
                                      </p:to>
                                    </p:set>
                                    <p:anim calcmode="lin" valueType="num">
                                      <p:cBhvr>
                                        <p:cTn id="9" dur="750" fill="hold"/>
                                        <p:tgtEl>
                                          <p:spTgt spid="3"/>
                                        </p:tgtEl>
                                        <p:attrNameLst>
                                          <p:attrName>ppt_w</p:attrName>
                                        </p:attrNameLst>
                                      </p:cBhvr>
                                      <p:tavLst>
                                        <p:tav tm="0">
                                          <p:val>
                                            <p:fltVal val="0"/>
                                          </p:val>
                                        </p:tav>
                                        <p:tav tm="100000">
                                          <p:val>
                                            <p:strVal val="#ppt_w"/>
                                          </p:val>
                                        </p:tav>
                                      </p:tavLst>
                                    </p:anim>
                                    <p:anim calcmode="lin" valueType="num">
                                      <p:cBhvr>
                                        <p:cTn id="10" dur="750" fill="hold"/>
                                        <p:tgtEl>
                                          <p:spTgt spid="3"/>
                                        </p:tgtEl>
                                        <p:attrNameLst>
                                          <p:attrName>ppt_h</p:attrName>
                                        </p:attrNameLst>
                                      </p:cBhvr>
                                      <p:tavLst>
                                        <p:tav tm="0">
                                          <p:val>
                                            <p:fltVal val="0"/>
                                          </p:val>
                                        </p:tav>
                                        <p:tav tm="100000">
                                          <p:val>
                                            <p:strVal val="#ppt_h"/>
                                          </p:val>
                                        </p:tav>
                                      </p:tavLst>
                                    </p:anim>
                                    <p:animEffect transition="in" filter="fade">
                                      <p:cBhvr>
                                        <p:cTn id="11" dur="750"/>
                                        <p:tgtEl>
                                          <p:spTgt spid="3"/>
                                        </p:tgtEl>
                                      </p:cBhvr>
                                    </p:animEffect>
                                  </p:childTnLst>
                                </p:cTn>
                              </p:par>
                              <p:par>
                                <p:cTn id="12" presetID="56" presetClass="entr" presetSubtype="0" fill="hold" grpId="0" nodeType="withEffect">
                                  <p:stCondLst>
                                    <p:cond delay="750"/>
                                  </p:stCondLst>
                                  <p:iterate type="lt">
                                    <p:tmPct val="10000"/>
                                  </p:iterate>
                                  <p:childTnLst>
                                    <p:set>
                                      <p:cBhvr>
                                        <p:cTn id="13" dur="1" fill="hold">
                                          <p:stCondLst>
                                            <p:cond delay="0"/>
                                          </p:stCondLst>
                                        </p:cTn>
                                        <p:tgtEl>
                                          <p:spTgt spid="18"/>
                                        </p:tgtEl>
                                        <p:attrNameLst>
                                          <p:attrName>style.visibility</p:attrName>
                                        </p:attrNameLst>
                                      </p:cBhvr>
                                      <p:to>
                                        <p:strVal val="visible"/>
                                      </p:to>
                                    </p:set>
                                    <p:anim by="(-#ppt_w*2)" calcmode="lin" valueType="num">
                                      <p:cBhvr rctx="PPT">
                                        <p:cTn id="14" dur="500" autoRev="1" fill="hold">
                                          <p:stCondLst>
                                            <p:cond delay="0"/>
                                          </p:stCondLst>
                                        </p:cTn>
                                        <p:tgtEl>
                                          <p:spTgt spid="18"/>
                                        </p:tgtEl>
                                        <p:attrNameLst>
                                          <p:attrName>ppt_w</p:attrName>
                                        </p:attrNameLst>
                                      </p:cBhvr>
                                    </p:anim>
                                    <p:anim by="(#ppt_w*0.50)" calcmode="lin" valueType="num">
                                      <p:cBhvr>
                                        <p:cTn id="15" dur="500" decel="50000" autoRev="1" fill="hold">
                                          <p:stCondLst>
                                            <p:cond delay="0"/>
                                          </p:stCondLst>
                                        </p:cTn>
                                        <p:tgtEl>
                                          <p:spTgt spid="18"/>
                                        </p:tgtEl>
                                        <p:attrNameLst>
                                          <p:attrName>ppt_x</p:attrName>
                                        </p:attrNameLst>
                                      </p:cBhvr>
                                    </p:anim>
                                    <p:anim from="(-#ppt_h/2)" to="(#ppt_y)" calcmode="lin" valueType="num">
                                      <p:cBhvr>
                                        <p:cTn id="16" dur="1000" fill="hold">
                                          <p:stCondLst>
                                            <p:cond delay="0"/>
                                          </p:stCondLst>
                                        </p:cTn>
                                        <p:tgtEl>
                                          <p:spTgt spid="18"/>
                                        </p:tgtEl>
                                        <p:attrNameLst>
                                          <p:attrName>ppt_y</p:attrName>
                                        </p:attrNameLst>
                                      </p:cBhvr>
                                    </p:anim>
                                    <p:animRot by="21600000">
                                      <p:cBhvr>
                                        <p:cTn id="17" dur="1000" fill="hold">
                                          <p:stCondLst>
                                            <p:cond delay="0"/>
                                          </p:stCondLst>
                                        </p:cTn>
                                        <p:tgtEl>
                                          <p:spTgt spid="18"/>
                                        </p:tgtEl>
                                        <p:attrNameLst>
                                          <p:attrName>r</p:attrName>
                                        </p:attrNameLst>
                                      </p:cBhvr>
                                    </p:animRot>
                                  </p:childTnLst>
                                </p:cTn>
                              </p:par>
                            </p:childTnLst>
                          </p:cTn>
                        </p:par>
                        <p:par>
                          <p:cTn id="18" fill="hold">
                            <p:stCondLst>
                              <p:cond delay="2750"/>
                            </p:stCondLst>
                            <p:childTnLst>
                              <p:par>
                                <p:cTn id="19" presetID="22" presetClass="entr" presetSubtype="8" fill="hold" grpId="0" nodeType="after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wipe(left)">
                                      <p:cBhvr>
                                        <p:cTn id="21" dur="500"/>
                                        <p:tgtEl>
                                          <p:spTgt spid="19"/>
                                        </p:tgtEl>
                                      </p:cBhvr>
                                    </p:animEffect>
                                  </p:childTnLst>
                                </p:cTn>
                              </p:par>
                              <p:par>
                                <p:cTn id="22" presetID="42" presetClass="entr" presetSubtype="0" fill="hold" nodeType="withEffect">
                                  <p:stCondLst>
                                    <p:cond delay="0"/>
                                  </p:stCondLst>
                                  <p:childTnLst>
                                    <p:set>
                                      <p:cBhvr>
                                        <p:cTn id="23" dur="1" fill="hold">
                                          <p:stCondLst>
                                            <p:cond delay="0"/>
                                          </p:stCondLst>
                                        </p:cTn>
                                        <p:tgtEl>
                                          <p:spTgt spid="21"/>
                                        </p:tgtEl>
                                        <p:attrNameLst>
                                          <p:attrName>style.visibility</p:attrName>
                                        </p:attrNameLst>
                                      </p:cBhvr>
                                      <p:to>
                                        <p:strVal val="visible"/>
                                      </p:to>
                                    </p:set>
                                    <p:animEffect transition="in" filter="fade">
                                      <p:cBhvr>
                                        <p:cTn id="24" dur="750"/>
                                        <p:tgtEl>
                                          <p:spTgt spid="21"/>
                                        </p:tgtEl>
                                      </p:cBhvr>
                                    </p:animEffect>
                                    <p:anim calcmode="lin" valueType="num">
                                      <p:cBhvr>
                                        <p:cTn id="25" dur="750" fill="hold"/>
                                        <p:tgtEl>
                                          <p:spTgt spid="21"/>
                                        </p:tgtEl>
                                        <p:attrNameLst>
                                          <p:attrName>ppt_x</p:attrName>
                                        </p:attrNameLst>
                                      </p:cBhvr>
                                      <p:tavLst>
                                        <p:tav tm="0">
                                          <p:val>
                                            <p:strVal val="#ppt_x"/>
                                          </p:val>
                                        </p:tav>
                                        <p:tav tm="100000">
                                          <p:val>
                                            <p:strVal val="#ppt_x"/>
                                          </p:val>
                                        </p:tav>
                                      </p:tavLst>
                                    </p:anim>
                                    <p:anim calcmode="lin" valueType="num">
                                      <p:cBhvr>
                                        <p:cTn id="26" dur="750" fill="hold"/>
                                        <p:tgtEl>
                                          <p:spTgt spid="21"/>
                                        </p:tgtEl>
                                        <p:attrNameLst>
                                          <p:attrName>ppt_y</p:attrName>
                                        </p:attrNameLst>
                                      </p:cBhvr>
                                      <p:tavLst>
                                        <p:tav tm="0">
                                          <p:val>
                                            <p:strVal val="#ppt_y+.1"/>
                                          </p:val>
                                        </p:tav>
                                        <p:tav tm="100000">
                                          <p:val>
                                            <p:strVal val="#ppt_y"/>
                                          </p:val>
                                        </p:tav>
                                      </p:tavLst>
                                    </p:anim>
                                  </p:childTnLst>
                                </p:cTn>
                              </p:par>
                            </p:childTnLst>
                          </p:cTn>
                        </p:par>
                        <p:par>
                          <p:cTn id="27" fill="hold">
                            <p:stCondLst>
                              <p:cond delay="3500"/>
                            </p:stCondLst>
                            <p:childTnLst>
                              <p:par>
                                <p:cTn id="28" presetID="53" presetClass="entr" presetSubtype="16" fill="hold" grpId="0" nodeType="afterEffect" nodePh="1">
                                  <p:stCondLst>
                                    <p:cond delay="0"/>
                                  </p:stCondLst>
                                  <p:endCondLst>
                                    <p:cond evt="begin" delay="0">
                                      <p:tn val="28"/>
                                    </p:cond>
                                  </p:endCondLst>
                                  <p:childTnLst>
                                    <p:set>
                                      <p:cBhvr>
                                        <p:cTn id="29" dur="1" fill="hold">
                                          <p:stCondLst>
                                            <p:cond delay="0"/>
                                          </p:stCondLst>
                                        </p:cTn>
                                        <p:tgtEl>
                                          <p:spTgt spid="36"/>
                                        </p:tgtEl>
                                        <p:attrNameLst>
                                          <p:attrName>style.visibility</p:attrName>
                                        </p:attrNameLst>
                                      </p:cBhvr>
                                      <p:to>
                                        <p:strVal val="visible"/>
                                      </p:to>
                                    </p:set>
                                    <p:anim calcmode="lin" valueType="num">
                                      <p:cBhvr>
                                        <p:cTn id="30" dur="500" fill="hold"/>
                                        <p:tgtEl>
                                          <p:spTgt spid="36"/>
                                        </p:tgtEl>
                                        <p:attrNameLst>
                                          <p:attrName>ppt_w</p:attrName>
                                        </p:attrNameLst>
                                      </p:cBhvr>
                                      <p:tavLst>
                                        <p:tav tm="0">
                                          <p:val>
                                            <p:fltVal val="0"/>
                                          </p:val>
                                        </p:tav>
                                        <p:tav tm="100000">
                                          <p:val>
                                            <p:strVal val="#ppt_w"/>
                                          </p:val>
                                        </p:tav>
                                      </p:tavLst>
                                    </p:anim>
                                    <p:anim calcmode="lin" valueType="num">
                                      <p:cBhvr>
                                        <p:cTn id="31" dur="500" fill="hold"/>
                                        <p:tgtEl>
                                          <p:spTgt spid="36"/>
                                        </p:tgtEl>
                                        <p:attrNameLst>
                                          <p:attrName>ppt_h</p:attrName>
                                        </p:attrNameLst>
                                      </p:cBhvr>
                                      <p:tavLst>
                                        <p:tav tm="0">
                                          <p:val>
                                            <p:fltVal val="0"/>
                                          </p:val>
                                        </p:tav>
                                        <p:tav tm="100000">
                                          <p:val>
                                            <p:strVal val="#ppt_h"/>
                                          </p:val>
                                        </p:tav>
                                      </p:tavLst>
                                    </p:anim>
                                    <p:animEffect transition="in" filter="fade">
                                      <p:cBhvr>
                                        <p:cTn id="32" dur="500"/>
                                        <p:tgtEl>
                                          <p:spTgt spid="36"/>
                                        </p:tgtEl>
                                      </p:cBhvr>
                                    </p:animEffect>
                                  </p:childTnLst>
                                </p:cTn>
                              </p:par>
                            </p:childTnLst>
                          </p:cTn>
                        </p:par>
                        <p:par>
                          <p:cTn id="33" fill="hold">
                            <p:stCondLst>
                              <p:cond delay="4000"/>
                            </p:stCondLst>
                            <p:childTnLst>
                              <p:par>
                                <p:cTn id="34" presetID="22" presetClass="entr" presetSubtype="8" fill="hold" grpId="0" nodeType="afterEffect">
                                  <p:stCondLst>
                                    <p:cond delay="0"/>
                                  </p:stCondLst>
                                  <p:childTnLst>
                                    <p:set>
                                      <p:cBhvr>
                                        <p:cTn id="35" dur="1" fill="hold">
                                          <p:stCondLst>
                                            <p:cond delay="0"/>
                                          </p:stCondLst>
                                        </p:cTn>
                                        <p:tgtEl>
                                          <p:spTgt spid="37"/>
                                        </p:tgtEl>
                                        <p:attrNameLst>
                                          <p:attrName>style.visibility</p:attrName>
                                        </p:attrNameLst>
                                      </p:cBhvr>
                                      <p:to>
                                        <p:strVal val="visible"/>
                                      </p:to>
                                    </p:set>
                                    <p:animEffect transition="in" filter="wipe(left)">
                                      <p:cBhvr>
                                        <p:cTn id="36"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100000" numSld="100">
                <p:cTn id="37" fill="hold" display="0">
                  <p:stCondLst>
                    <p:cond delay="indefinite"/>
                  </p:stCondLst>
                  <p:endCondLst>
                    <p:cond evt="onStopAudio" delay="0">
                      <p:tgtEl>
                        <p:sldTgt/>
                      </p:tgtEl>
                    </p:cond>
                  </p:endCondLst>
                </p:cTn>
                <p:tgtEl>
                  <p:spTgt spid="27"/>
                </p:tgtEl>
              </p:cMediaNode>
            </p:audio>
          </p:childTnLst>
        </p:cTn>
      </p:par>
    </p:tnLst>
    <p:bldLst>
      <p:bldP spid="18" grpId="0"/>
      <p:bldP spid="19" grpId="0"/>
      <p:bldP spid="36" grpId="0" animBg="1"/>
      <p:bldP spid="3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270000" y="443285"/>
            <a:ext cx="9664700" cy="837928"/>
            <a:chOff x="1270000" y="487136"/>
            <a:chExt cx="9664700" cy="837928"/>
          </a:xfrm>
        </p:grpSpPr>
        <p:sp>
          <p:nvSpPr>
            <p:cNvPr id="2" name="矩形 1"/>
            <p:cNvSpPr/>
            <p:nvPr/>
          </p:nvSpPr>
          <p:spPr>
            <a:xfrm>
              <a:off x="1270000" y="487136"/>
              <a:ext cx="9664700" cy="837928"/>
            </a:xfrm>
            <a:prstGeom prst="rect">
              <a:avLst/>
            </a:prstGeom>
            <a:solidFill>
              <a:srgbClr val="267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Copyright Notice"/>
            <p:cNvSpPr>
              <a:spLocks/>
            </p:cNvSpPr>
            <p:nvPr/>
          </p:nvSpPr>
          <p:spPr bwMode="auto">
            <a:xfrm>
              <a:off x="2611411" y="688718"/>
              <a:ext cx="6981878" cy="43476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400" cap="small" dirty="0">
                  <a:solidFill>
                    <a:schemeClr val="bg1"/>
                  </a:solidFill>
                  <a:latin typeface="微软雅黑" panose="020B0503020204020204" pitchFamily="34" charset="-122"/>
                  <a:ea typeface="微软雅黑" panose="020B0503020204020204" pitchFamily="34" charset="-122"/>
                </a:rPr>
                <a:t>点击加入标题文字</a:t>
              </a:r>
              <a:endParaRPr lang="en-US" sz="2400" cap="small" dirty="0">
                <a:solidFill>
                  <a:schemeClr val="bg1"/>
                </a:solidFill>
                <a:latin typeface="微软雅黑" panose="020B0503020204020204" pitchFamily="34" charset="-122"/>
                <a:ea typeface="微软雅黑" panose="020B0503020204020204" pitchFamily="34" charset="-122"/>
              </a:endParaRPr>
            </a:p>
          </p:txBody>
        </p:sp>
      </p:grpSp>
      <p:sp>
        <p:nvSpPr>
          <p:cNvPr id="5" name="TextBox 54"/>
          <p:cNvSpPr txBox="1"/>
          <p:nvPr/>
        </p:nvSpPr>
        <p:spPr>
          <a:xfrm>
            <a:off x="1085549" y="1869891"/>
            <a:ext cx="553631" cy="711838"/>
          </a:xfrm>
          <a:prstGeom prst="rect">
            <a:avLst/>
          </a:prstGeom>
          <a:noFill/>
        </p:spPr>
        <p:txBody>
          <a:bodyPr wrap="square" lIns="49634" tIns="24817" rIns="49634" bIns="24817" rtlCol="0">
            <a:spAutoFit/>
          </a:bodyPr>
          <a:lstStyle/>
          <a:p>
            <a:r>
              <a:rPr lang="id-ID" sz="4300" dirty="0">
                <a:solidFill>
                  <a:schemeClr val="bg1">
                    <a:lumMod val="50000"/>
                  </a:schemeClr>
                </a:solidFill>
                <a:latin typeface="+mj-lt"/>
              </a:rPr>
              <a:t>1</a:t>
            </a:r>
            <a:r>
              <a:rPr lang="en-US" sz="4300" dirty="0">
                <a:solidFill>
                  <a:schemeClr val="bg1">
                    <a:lumMod val="50000"/>
                  </a:schemeClr>
                </a:solidFill>
                <a:latin typeface="+mj-lt"/>
              </a:rPr>
              <a:t>.</a:t>
            </a:r>
            <a:endParaRPr lang="id-ID" sz="4300" dirty="0">
              <a:solidFill>
                <a:schemeClr val="bg1">
                  <a:lumMod val="50000"/>
                </a:schemeClr>
              </a:solidFill>
              <a:latin typeface="+mj-lt"/>
            </a:endParaRPr>
          </a:p>
        </p:txBody>
      </p:sp>
      <p:sp>
        <p:nvSpPr>
          <p:cNvPr id="6" name="Rectangle 19"/>
          <p:cNvSpPr/>
          <p:nvPr/>
        </p:nvSpPr>
        <p:spPr>
          <a:xfrm>
            <a:off x="1566638" y="1952316"/>
            <a:ext cx="3925109" cy="881115"/>
          </a:xfrm>
          <a:prstGeom prst="rect">
            <a:avLst/>
          </a:prstGeom>
        </p:spPr>
        <p:txBody>
          <a:bodyPr wrap="square" lIns="49634" tIns="24817" rIns="49634" bIns="24817">
            <a:spAutoFit/>
          </a:bodyPr>
          <a:lstStyle/>
          <a:p>
            <a:pPr>
              <a:lnSpc>
                <a:spcPct val="150000"/>
              </a:lnSpc>
            </a:pPr>
            <a:r>
              <a:rPr lang="zh-CN" altLang="en-US" sz="1200" dirty="0">
                <a:solidFill>
                  <a:schemeClr val="bg1">
                    <a:lumMod val="50000"/>
                  </a:schemeClr>
                </a:solidFill>
                <a:latin typeface="微软雅黑" pitchFamily="34" charset="-122"/>
                <a:ea typeface="微软雅黑" pitchFamily="34" charset="-122"/>
              </a:rPr>
              <a:t>在此框中选择粘贴，并选择只保留文字。您的内容打在这里，或者通过复制您的文本后，在此框您的内容打在这里，或者通过复制您的文本后，</a:t>
            </a:r>
            <a:endParaRPr lang="en-US" altLang="zh-CN" sz="1200" dirty="0">
              <a:solidFill>
                <a:schemeClr val="bg1">
                  <a:lumMod val="50000"/>
                </a:schemeClr>
              </a:solidFill>
              <a:latin typeface="微软雅黑" pitchFamily="34" charset="-122"/>
              <a:ea typeface="微软雅黑" pitchFamily="34" charset="-122"/>
            </a:endParaRPr>
          </a:p>
        </p:txBody>
      </p:sp>
      <p:sp>
        <p:nvSpPr>
          <p:cNvPr id="7" name="TextBox 56"/>
          <p:cNvSpPr txBox="1"/>
          <p:nvPr/>
        </p:nvSpPr>
        <p:spPr>
          <a:xfrm>
            <a:off x="1085549" y="3078200"/>
            <a:ext cx="553631" cy="711838"/>
          </a:xfrm>
          <a:prstGeom prst="rect">
            <a:avLst/>
          </a:prstGeom>
          <a:noFill/>
        </p:spPr>
        <p:txBody>
          <a:bodyPr wrap="square" lIns="49634" tIns="24817" rIns="49634" bIns="24817" rtlCol="0">
            <a:spAutoFit/>
          </a:bodyPr>
          <a:lstStyle/>
          <a:p>
            <a:r>
              <a:rPr lang="en-US" sz="4300" dirty="0">
                <a:solidFill>
                  <a:schemeClr val="bg1">
                    <a:lumMod val="50000"/>
                  </a:schemeClr>
                </a:solidFill>
                <a:latin typeface="+mj-lt"/>
              </a:rPr>
              <a:t>2.</a:t>
            </a:r>
            <a:endParaRPr lang="id-ID" sz="4300" dirty="0">
              <a:solidFill>
                <a:schemeClr val="bg1">
                  <a:lumMod val="50000"/>
                </a:schemeClr>
              </a:solidFill>
              <a:latin typeface="+mj-lt"/>
            </a:endParaRPr>
          </a:p>
        </p:txBody>
      </p:sp>
      <p:sp>
        <p:nvSpPr>
          <p:cNvPr id="8" name="Rectangle 19"/>
          <p:cNvSpPr/>
          <p:nvPr/>
        </p:nvSpPr>
        <p:spPr>
          <a:xfrm>
            <a:off x="1566638" y="3160627"/>
            <a:ext cx="3925109" cy="881115"/>
          </a:xfrm>
          <a:prstGeom prst="rect">
            <a:avLst/>
          </a:prstGeom>
        </p:spPr>
        <p:txBody>
          <a:bodyPr wrap="square" lIns="49634" tIns="24817" rIns="49634" bIns="24817">
            <a:spAutoFit/>
          </a:bodyPr>
          <a:lstStyle/>
          <a:p>
            <a:pPr>
              <a:lnSpc>
                <a:spcPct val="150000"/>
              </a:lnSpc>
            </a:pPr>
            <a:r>
              <a:rPr lang="zh-CN" altLang="en-US" sz="1200" dirty="0">
                <a:solidFill>
                  <a:schemeClr val="bg1">
                    <a:lumMod val="50000"/>
                  </a:schemeClr>
                </a:solidFill>
                <a:latin typeface="微软雅黑" pitchFamily="34" charset="-122"/>
                <a:ea typeface="微软雅黑" pitchFamily="34" charset="-122"/>
              </a:rPr>
              <a:t>在此框中选择粘贴，并选择只保留文字。您的内容打在这里，或者通过复制您的文本后，在此框您的内容打在这里，或者通过复制您的文本后，</a:t>
            </a:r>
            <a:endParaRPr lang="en-US" altLang="zh-CN" sz="1200" dirty="0">
              <a:solidFill>
                <a:schemeClr val="bg1">
                  <a:lumMod val="50000"/>
                </a:schemeClr>
              </a:solidFill>
              <a:latin typeface="微软雅黑" pitchFamily="34" charset="-122"/>
              <a:ea typeface="微软雅黑" pitchFamily="34" charset="-122"/>
            </a:endParaRPr>
          </a:p>
        </p:txBody>
      </p:sp>
      <p:sp>
        <p:nvSpPr>
          <p:cNvPr id="9" name="TextBox 58"/>
          <p:cNvSpPr txBox="1"/>
          <p:nvPr/>
        </p:nvSpPr>
        <p:spPr>
          <a:xfrm>
            <a:off x="1085549" y="4287330"/>
            <a:ext cx="553631" cy="711838"/>
          </a:xfrm>
          <a:prstGeom prst="rect">
            <a:avLst/>
          </a:prstGeom>
          <a:noFill/>
        </p:spPr>
        <p:txBody>
          <a:bodyPr wrap="square" lIns="49634" tIns="24817" rIns="49634" bIns="24817" rtlCol="0">
            <a:spAutoFit/>
          </a:bodyPr>
          <a:lstStyle/>
          <a:p>
            <a:r>
              <a:rPr lang="en-US" sz="4300" dirty="0">
                <a:solidFill>
                  <a:schemeClr val="bg1">
                    <a:lumMod val="50000"/>
                  </a:schemeClr>
                </a:solidFill>
                <a:latin typeface="+mj-lt"/>
              </a:rPr>
              <a:t>3.</a:t>
            </a:r>
            <a:endParaRPr lang="id-ID" sz="4300" dirty="0">
              <a:solidFill>
                <a:schemeClr val="bg1">
                  <a:lumMod val="50000"/>
                </a:schemeClr>
              </a:solidFill>
              <a:latin typeface="+mj-lt"/>
            </a:endParaRPr>
          </a:p>
        </p:txBody>
      </p:sp>
      <p:sp>
        <p:nvSpPr>
          <p:cNvPr id="10" name="Rectangle 19"/>
          <p:cNvSpPr/>
          <p:nvPr/>
        </p:nvSpPr>
        <p:spPr>
          <a:xfrm>
            <a:off x="1566638" y="4369756"/>
            <a:ext cx="3925109" cy="881115"/>
          </a:xfrm>
          <a:prstGeom prst="rect">
            <a:avLst/>
          </a:prstGeom>
        </p:spPr>
        <p:txBody>
          <a:bodyPr wrap="square" lIns="49634" tIns="24817" rIns="49634" bIns="24817">
            <a:spAutoFit/>
          </a:bodyPr>
          <a:lstStyle/>
          <a:p>
            <a:pPr>
              <a:lnSpc>
                <a:spcPct val="150000"/>
              </a:lnSpc>
            </a:pPr>
            <a:r>
              <a:rPr lang="zh-CN" altLang="en-US" sz="1200" dirty="0">
                <a:solidFill>
                  <a:schemeClr val="bg1">
                    <a:lumMod val="50000"/>
                  </a:schemeClr>
                </a:solidFill>
                <a:latin typeface="微软雅黑" pitchFamily="34" charset="-122"/>
                <a:ea typeface="微软雅黑" pitchFamily="34" charset="-122"/>
              </a:rPr>
              <a:t>在此框中选择粘贴，并选择只保留文字。您的内容打在这里，或者通过复制您的文本后，在此框您的内容打在这里，或者通过复制您的文本后，</a:t>
            </a:r>
            <a:endParaRPr lang="en-US" altLang="zh-CN" sz="1200" dirty="0">
              <a:solidFill>
                <a:schemeClr val="bg1">
                  <a:lumMod val="50000"/>
                </a:schemeClr>
              </a:solidFill>
              <a:latin typeface="微软雅黑" pitchFamily="34" charset="-122"/>
              <a:ea typeface="微软雅黑" pitchFamily="34" charset="-122"/>
            </a:endParaRPr>
          </a:p>
        </p:txBody>
      </p:sp>
      <p:cxnSp>
        <p:nvCxnSpPr>
          <p:cNvPr id="12" name="直接连接符 11"/>
          <p:cNvCxnSpPr/>
          <p:nvPr/>
        </p:nvCxnSpPr>
        <p:spPr>
          <a:xfrm>
            <a:off x="1232929" y="2994281"/>
            <a:ext cx="4258816" cy="0"/>
          </a:xfrm>
          <a:prstGeom prst="line">
            <a:avLst/>
          </a:prstGeom>
          <a:ln>
            <a:solidFill>
              <a:srgbClr val="267F42"/>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1232929" y="4228312"/>
            <a:ext cx="4258816" cy="0"/>
          </a:xfrm>
          <a:prstGeom prst="line">
            <a:avLst/>
          </a:prstGeom>
          <a:ln>
            <a:solidFill>
              <a:srgbClr val="267F42"/>
            </a:solidFill>
          </a:ln>
        </p:spPr>
        <p:style>
          <a:lnRef idx="1">
            <a:schemeClr val="accent1"/>
          </a:lnRef>
          <a:fillRef idx="0">
            <a:schemeClr val="accent1"/>
          </a:fillRef>
          <a:effectRef idx="0">
            <a:schemeClr val="accent1"/>
          </a:effectRef>
          <a:fontRef idx="minor">
            <a:schemeClr val="tx1"/>
          </a:fontRef>
        </p:style>
      </p:cxnSp>
      <p:sp>
        <p:nvSpPr>
          <p:cNvPr id="14" name="矩形 13"/>
          <p:cNvSpPr/>
          <p:nvPr/>
        </p:nvSpPr>
        <p:spPr>
          <a:xfrm>
            <a:off x="5972834" y="1952316"/>
            <a:ext cx="5410200" cy="4590110"/>
          </a:xfrm>
          <a:prstGeom prst="rect">
            <a:avLst/>
          </a:prstGeom>
          <a:blipFill dpi="0" rotWithShape="1">
            <a:blip r:embed="rId3"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TextBox 58"/>
          <p:cNvSpPr txBox="1"/>
          <p:nvPr/>
        </p:nvSpPr>
        <p:spPr>
          <a:xfrm>
            <a:off x="1085549" y="5578885"/>
            <a:ext cx="553631" cy="711838"/>
          </a:xfrm>
          <a:prstGeom prst="rect">
            <a:avLst/>
          </a:prstGeom>
          <a:noFill/>
        </p:spPr>
        <p:txBody>
          <a:bodyPr wrap="square" lIns="49634" tIns="24817" rIns="49634" bIns="24817" rtlCol="0">
            <a:spAutoFit/>
          </a:bodyPr>
          <a:lstStyle/>
          <a:p>
            <a:r>
              <a:rPr lang="en-US" sz="4300" dirty="0">
                <a:solidFill>
                  <a:schemeClr val="bg1">
                    <a:lumMod val="50000"/>
                  </a:schemeClr>
                </a:solidFill>
                <a:latin typeface="+mj-lt"/>
              </a:rPr>
              <a:t>4.</a:t>
            </a:r>
            <a:endParaRPr lang="id-ID" sz="4300" dirty="0">
              <a:solidFill>
                <a:schemeClr val="bg1">
                  <a:lumMod val="50000"/>
                </a:schemeClr>
              </a:solidFill>
              <a:latin typeface="+mj-lt"/>
            </a:endParaRPr>
          </a:p>
        </p:txBody>
      </p:sp>
      <p:sp>
        <p:nvSpPr>
          <p:cNvPr id="16" name="Rectangle 19"/>
          <p:cNvSpPr/>
          <p:nvPr/>
        </p:nvSpPr>
        <p:spPr>
          <a:xfrm>
            <a:off x="1566638" y="5661311"/>
            <a:ext cx="3925109" cy="881115"/>
          </a:xfrm>
          <a:prstGeom prst="rect">
            <a:avLst/>
          </a:prstGeom>
        </p:spPr>
        <p:txBody>
          <a:bodyPr wrap="square" lIns="49634" tIns="24817" rIns="49634" bIns="24817">
            <a:spAutoFit/>
          </a:bodyPr>
          <a:lstStyle/>
          <a:p>
            <a:pPr>
              <a:lnSpc>
                <a:spcPct val="150000"/>
              </a:lnSpc>
            </a:pPr>
            <a:r>
              <a:rPr lang="zh-CN" altLang="en-US" sz="1200" dirty="0">
                <a:solidFill>
                  <a:schemeClr val="bg1">
                    <a:lumMod val="50000"/>
                  </a:schemeClr>
                </a:solidFill>
                <a:latin typeface="微软雅黑" pitchFamily="34" charset="-122"/>
                <a:ea typeface="微软雅黑" pitchFamily="34" charset="-122"/>
              </a:rPr>
              <a:t>在此框中选择粘贴，并选择只保留文字。您的内容打在这里，或者通过复制您的文本后，在此框您的内容打在这里，或者通过复制您的文本后，</a:t>
            </a:r>
            <a:endParaRPr lang="en-US" altLang="zh-CN" sz="1200" dirty="0">
              <a:solidFill>
                <a:schemeClr val="bg1">
                  <a:lumMod val="50000"/>
                </a:schemeClr>
              </a:solidFill>
              <a:latin typeface="微软雅黑" pitchFamily="34" charset="-122"/>
              <a:ea typeface="微软雅黑" pitchFamily="34" charset="-122"/>
            </a:endParaRPr>
          </a:p>
        </p:txBody>
      </p:sp>
      <p:cxnSp>
        <p:nvCxnSpPr>
          <p:cNvPr id="17" name="直接连接符 16"/>
          <p:cNvCxnSpPr/>
          <p:nvPr/>
        </p:nvCxnSpPr>
        <p:spPr>
          <a:xfrm>
            <a:off x="1232929" y="5519867"/>
            <a:ext cx="4258816" cy="0"/>
          </a:xfrm>
          <a:prstGeom prst="line">
            <a:avLst/>
          </a:prstGeom>
          <a:ln>
            <a:solidFill>
              <a:srgbClr val="267F4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56587183"/>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750"/>
                                        <p:tgtEl>
                                          <p:spTgt spid="4"/>
                                        </p:tgtEl>
                                      </p:cBhvr>
                                    </p:animEffect>
                                    <p:anim calcmode="lin" valueType="num">
                                      <p:cBhvr>
                                        <p:cTn id="8" dur="750" fill="hold"/>
                                        <p:tgtEl>
                                          <p:spTgt spid="4"/>
                                        </p:tgtEl>
                                        <p:attrNameLst>
                                          <p:attrName>ppt_x</p:attrName>
                                        </p:attrNameLst>
                                      </p:cBhvr>
                                      <p:tavLst>
                                        <p:tav tm="0">
                                          <p:val>
                                            <p:strVal val="#ppt_x"/>
                                          </p:val>
                                        </p:tav>
                                        <p:tav tm="100000">
                                          <p:val>
                                            <p:strVal val="#ppt_x"/>
                                          </p:val>
                                        </p:tav>
                                      </p:tavLst>
                                    </p:anim>
                                    <p:anim calcmode="lin" valueType="num">
                                      <p:cBhvr>
                                        <p:cTn id="9" dur="75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14" presetClass="entr" presetSubtype="10"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randombar(horizontal)">
                                      <p:cBhvr>
                                        <p:cTn id="13" dur="500"/>
                                        <p:tgtEl>
                                          <p:spTgt spid="5"/>
                                        </p:tgtEl>
                                      </p:cBhvr>
                                    </p:animEffect>
                                  </p:childTnLst>
                                </p:cTn>
                              </p:par>
                            </p:childTnLst>
                          </p:cTn>
                        </p:par>
                        <p:par>
                          <p:cTn id="14" fill="hold">
                            <p:stCondLst>
                              <p:cond delay="1250"/>
                            </p:stCondLst>
                            <p:childTnLst>
                              <p:par>
                                <p:cTn id="15" presetID="12" presetClass="entr" presetSubtype="4"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p:tgtEl>
                                          <p:spTgt spid="6"/>
                                        </p:tgtEl>
                                        <p:attrNameLst>
                                          <p:attrName>ppt_y</p:attrName>
                                        </p:attrNameLst>
                                      </p:cBhvr>
                                      <p:tavLst>
                                        <p:tav tm="0">
                                          <p:val>
                                            <p:strVal val="#ppt_y+#ppt_h*1.125000"/>
                                          </p:val>
                                        </p:tav>
                                        <p:tav tm="100000">
                                          <p:val>
                                            <p:strVal val="#ppt_y"/>
                                          </p:val>
                                        </p:tav>
                                      </p:tavLst>
                                    </p:anim>
                                    <p:animEffect transition="in" filter="wipe(up)">
                                      <p:cBhvr>
                                        <p:cTn id="18" dur="500"/>
                                        <p:tgtEl>
                                          <p:spTgt spid="6"/>
                                        </p:tgtEl>
                                      </p:cBhvr>
                                    </p:animEffect>
                                  </p:childTnLst>
                                </p:cTn>
                              </p:par>
                            </p:childTnLst>
                          </p:cTn>
                        </p:par>
                        <p:par>
                          <p:cTn id="19" fill="hold">
                            <p:stCondLst>
                              <p:cond delay="1750"/>
                            </p:stCondLst>
                            <p:childTnLst>
                              <p:par>
                                <p:cTn id="20" presetID="12" presetClass="entr" presetSubtype="4" fill="hold" nodeType="afterEffect">
                                  <p:stCondLst>
                                    <p:cond delay="0"/>
                                  </p:stCondLst>
                                  <p:childTnLst>
                                    <p:set>
                                      <p:cBhvr>
                                        <p:cTn id="21" dur="1" fill="hold">
                                          <p:stCondLst>
                                            <p:cond delay="0"/>
                                          </p:stCondLst>
                                        </p:cTn>
                                        <p:tgtEl>
                                          <p:spTgt spid="12"/>
                                        </p:tgtEl>
                                        <p:attrNameLst>
                                          <p:attrName>style.visibility</p:attrName>
                                        </p:attrNameLst>
                                      </p:cBhvr>
                                      <p:to>
                                        <p:strVal val="visible"/>
                                      </p:to>
                                    </p:set>
                                    <p:anim calcmode="lin" valueType="num">
                                      <p:cBhvr additive="base">
                                        <p:cTn id="22" dur="500"/>
                                        <p:tgtEl>
                                          <p:spTgt spid="12"/>
                                        </p:tgtEl>
                                        <p:attrNameLst>
                                          <p:attrName>ppt_y</p:attrName>
                                        </p:attrNameLst>
                                      </p:cBhvr>
                                      <p:tavLst>
                                        <p:tav tm="0">
                                          <p:val>
                                            <p:strVal val="#ppt_y+#ppt_h*1.125000"/>
                                          </p:val>
                                        </p:tav>
                                        <p:tav tm="100000">
                                          <p:val>
                                            <p:strVal val="#ppt_y"/>
                                          </p:val>
                                        </p:tav>
                                      </p:tavLst>
                                    </p:anim>
                                    <p:animEffect transition="in" filter="wipe(up)">
                                      <p:cBhvr>
                                        <p:cTn id="23" dur="500"/>
                                        <p:tgtEl>
                                          <p:spTgt spid="12"/>
                                        </p:tgtEl>
                                      </p:cBhvr>
                                    </p:animEffect>
                                  </p:childTnLst>
                                </p:cTn>
                              </p:par>
                            </p:childTnLst>
                          </p:cTn>
                        </p:par>
                        <p:par>
                          <p:cTn id="24" fill="hold">
                            <p:stCondLst>
                              <p:cond delay="2250"/>
                            </p:stCondLst>
                            <p:childTnLst>
                              <p:par>
                                <p:cTn id="25" presetID="14" presetClass="entr" presetSubtype="10"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randombar(horizontal)">
                                      <p:cBhvr>
                                        <p:cTn id="27" dur="500"/>
                                        <p:tgtEl>
                                          <p:spTgt spid="7"/>
                                        </p:tgtEl>
                                      </p:cBhvr>
                                    </p:animEffect>
                                  </p:childTnLst>
                                </p:cTn>
                              </p:par>
                            </p:childTnLst>
                          </p:cTn>
                        </p:par>
                        <p:par>
                          <p:cTn id="28" fill="hold">
                            <p:stCondLst>
                              <p:cond delay="2750"/>
                            </p:stCondLst>
                            <p:childTnLst>
                              <p:par>
                                <p:cTn id="29" presetID="12" presetClass="entr" presetSubtype="4"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p:tgtEl>
                                          <p:spTgt spid="8"/>
                                        </p:tgtEl>
                                        <p:attrNameLst>
                                          <p:attrName>ppt_y</p:attrName>
                                        </p:attrNameLst>
                                      </p:cBhvr>
                                      <p:tavLst>
                                        <p:tav tm="0">
                                          <p:val>
                                            <p:strVal val="#ppt_y+#ppt_h*1.125000"/>
                                          </p:val>
                                        </p:tav>
                                        <p:tav tm="100000">
                                          <p:val>
                                            <p:strVal val="#ppt_y"/>
                                          </p:val>
                                        </p:tav>
                                      </p:tavLst>
                                    </p:anim>
                                    <p:animEffect transition="in" filter="wipe(up)">
                                      <p:cBhvr>
                                        <p:cTn id="32" dur="500"/>
                                        <p:tgtEl>
                                          <p:spTgt spid="8"/>
                                        </p:tgtEl>
                                      </p:cBhvr>
                                    </p:animEffect>
                                  </p:childTnLst>
                                </p:cTn>
                              </p:par>
                            </p:childTnLst>
                          </p:cTn>
                        </p:par>
                        <p:par>
                          <p:cTn id="33" fill="hold">
                            <p:stCondLst>
                              <p:cond delay="3250"/>
                            </p:stCondLst>
                            <p:childTnLst>
                              <p:par>
                                <p:cTn id="34" presetID="12" presetClass="entr" presetSubtype="4" fill="hold" nodeType="afterEffect">
                                  <p:stCondLst>
                                    <p:cond delay="0"/>
                                  </p:stCondLst>
                                  <p:childTnLst>
                                    <p:set>
                                      <p:cBhvr>
                                        <p:cTn id="35" dur="1" fill="hold">
                                          <p:stCondLst>
                                            <p:cond delay="0"/>
                                          </p:stCondLst>
                                        </p:cTn>
                                        <p:tgtEl>
                                          <p:spTgt spid="13"/>
                                        </p:tgtEl>
                                        <p:attrNameLst>
                                          <p:attrName>style.visibility</p:attrName>
                                        </p:attrNameLst>
                                      </p:cBhvr>
                                      <p:to>
                                        <p:strVal val="visible"/>
                                      </p:to>
                                    </p:set>
                                    <p:anim calcmode="lin" valueType="num">
                                      <p:cBhvr additive="base">
                                        <p:cTn id="36" dur="500"/>
                                        <p:tgtEl>
                                          <p:spTgt spid="13"/>
                                        </p:tgtEl>
                                        <p:attrNameLst>
                                          <p:attrName>ppt_y</p:attrName>
                                        </p:attrNameLst>
                                      </p:cBhvr>
                                      <p:tavLst>
                                        <p:tav tm="0">
                                          <p:val>
                                            <p:strVal val="#ppt_y+#ppt_h*1.125000"/>
                                          </p:val>
                                        </p:tav>
                                        <p:tav tm="100000">
                                          <p:val>
                                            <p:strVal val="#ppt_y"/>
                                          </p:val>
                                        </p:tav>
                                      </p:tavLst>
                                    </p:anim>
                                    <p:animEffect transition="in" filter="wipe(up)">
                                      <p:cBhvr>
                                        <p:cTn id="37" dur="500"/>
                                        <p:tgtEl>
                                          <p:spTgt spid="13"/>
                                        </p:tgtEl>
                                      </p:cBhvr>
                                    </p:animEffect>
                                  </p:childTnLst>
                                </p:cTn>
                              </p:par>
                            </p:childTnLst>
                          </p:cTn>
                        </p:par>
                        <p:par>
                          <p:cTn id="38" fill="hold">
                            <p:stCondLst>
                              <p:cond delay="3750"/>
                            </p:stCondLst>
                            <p:childTnLst>
                              <p:par>
                                <p:cTn id="39" presetID="14" presetClass="entr" presetSubtype="10" fill="hold" grpId="0" nodeType="afterEffect">
                                  <p:stCondLst>
                                    <p:cond delay="0"/>
                                  </p:stCondLst>
                                  <p:childTnLst>
                                    <p:set>
                                      <p:cBhvr>
                                        <p:cTn id="40" dur="1" fill="hold">
                                          <p:stCondLst>
                                            <p:cond delay="0"/>
                                          </p:stCondLst>
                                        </p:cTn>
                                        <p:tgtEl>
                                          <p:spTgt spid="9"/>
                                        </p:tgtEl>
                                        <p:attrNameLst>
                                          <p:attrName>style.visibility</p:attrName>
                                        </p:attrNameLst>
                                      </p:cBhvr>
                                      <p:to>
                                        <p:strVal val="visible"/>
                                      </p:to>
                                    </p:set>
                                    <p:animEffect transition="in" filter="randombar(horizontal)">
                                      <p:cBhvr>
                                        <p:cTn id="41" dur="500"/>
                                        <p:tgtEl>
                                          <p:spTgt spid="9"/>
                                        </p:tgtEl>
                                      </p:cBhvr>
                                    </p:animEffect>
                                  </p:childTnLst>
                                </p:cTn>
                              </p:par>
                            </p:childTnLst>
                          </p:cTn>
                        </p:par>
                        <p:par>
                          <p:cTn id="42" fill="hold">
                            <p:stCondLst>
                              <p:cond delay="4250"/>
                            </p:stCondLst>
                            <p:childTnLst>
                              <p:par>
                                <p:cTn id="43" presetID="12" presetClass="entr" presetSubtype="4" fill="hold" grpId="0" nodeType="afterEffect">
                                  <p:stCondLst>
                                    <p:cond delay="0"/>
                                  </p:stCondLst>
                                  <p:childTnLst>
                                    <p:set>
                                      <p:cBhvr>
                                        <p:cTn id="44" dur="1" fill="hold">
                                          <p:stCondLst>
                                            <p:cond delay="0"/>
                                          </p:stCondLst>
                                        </p:cTn>
                                        <p:tgtEl>
                                          <p:spTgt spid="10"/>
                                        </p:tgtEl>
                                        <p:attrNameLst>
                                          <p:attrName>style.visibility</p:attrName>
                                        </p:attrNameLst>
                                      </p:cBhvr>
                                      <p:to>
                                        <p:strVal val="visible"/>
                                      </p:to>
                                    </p:set>
                                    <p:anim calcmode="lin" valueType="num">
                                      <p:cBhvr additive="base">
                                        <p:cTn id="45" dur="500"/>
                                        <p:tgtEl>
                                          <p:spTgt spid="10"/>
                                        </p:tgtEl>
                                        <p:attrNameLst>
                                          <p:attrName>ppt_y</p:attrName>
                                        </p:attrNameLst>
                                      </p:cBhvr>
                                      <p:tavLst>
                                        <p:tav tm="0">
                                          <p:val>
                                            <p:strVal val="#ppt_y+#ppt_h*1.125000"/>
                                          </p:val>
                                        </p:tav>
                                        <p:tav tm="100000">
                                          <p:val>
                                            <p:strVal val="#ppt_y"/>
                                          </p:val>
                                        </p:tav>
                                      </p:tavLst>
                                    </p:anim>
                                    <p:animEffect transition="in" filter="wipe(up)">
                                      <p:cBhvr>
                                        <p:cTn id="46" dur="500"/>
                                        <p:tgtEl>
                                          <p:spTgt spid="10"/>
                                        </p:tgtEl>
                                      </p:cBhvr>
                                    </p:animEffect>
                                  </p:childTnLst>
                                </p:cTn>
                              </p:par>
                              <p:par>
                                <p:cTn id="47" presetID="42" presetClass="entr" presetSubtype="0" fill="hold" grpId="0" nodeType="withEffect">
                                  <p:stCondLst>
                                    <p:cond delay="0"/>
                                  </p:stCondLst>
                                  <p:childTnLst>
                                    <p:set>
                                      <p:cBhvr>
                                        <p:cTn id="48" dur="1" fill="hold">
                                          <p:stCondLst>
                                            <p:cond delay="0"/>
                                          </p:stCondLst>
                                        </p:cTn>
                                        <p:tgtEl>
                                          <p:spTgt spid="14"/>
                                        </p:tgtEl>
                                        <p:attrNameLst>
                                          <p:attrName>style.visibility</p:attrName>
                                        </p:attrNameLst>
                                      </p:cBhvr>
                                      <p:to>
                                        <p:strVal val="visible"/>
                                      </p:to>
                                    </p:set>
                                    <p:animEffect transition="in" filter="fade">
                                      <p:cBhvr>
                                        <p:cTn id="49" dur="1000"/>
                                        <p:tgtEl>
                                          <p:spTgt spid="14"/>
                                        </p:tgtEl>
                                      </p:cBhvr>
                                    </p:animEffect>
                                    <p:anim calcmode="lin" valueType="num">
                                      <p:cBhvr>
                                        <p:cTn id="50" dur="1000" fill="hold"/>
                                        <p:tgtEl>
                                          <p:spTgt spid="14"/>
                                        </p:tgtEl>
                                        <p:attrNameLst>
                                          <p:attrName>ppt_x</p:attrName>
                                        </p:attrNameLst>
                                      </p:cBhvr>
                                      <p:tavLst>
                                        <p:tav tm="0">
                                          <p:val>
                                            <p:strVal val="#ppt_x"/>
                                          </p:val>
                                        </p:tav>
                                        <p:tav tm="100000">
                                          <p:val>
                                            <p:strVal val="#ppt_x"/>
                                          </p:val>
                                        </p:tav>
                                      </p:tavLst>
                                    </p:anim>
                                    <p:anim calcmode="lin" valueType="num">
                                      <p:cBhvr>
                                        <p:cTn id="51" dur="1000" fill="hold"/>
                                        <p:tgtEl>
                                          <p:spTgt spid="14"/>
                                        </p:tgtEl>
                                        <p:attrNameLst>
                                          <p:attrName>ppt_y</p:attrName>
                                        </p:attrNameLst>
                                      </p:cBhvr>
                                      <p:tavLst>
                                        <p:tav tm="0">
                                          <p:val>
                                            <p:strVal val="#ppt_y+.1"/>
                                          </p:val>
                                        </p:tav>
                                        <p:tav tm="100000">
                                          <p:val>
                                            <p:strVal val="#ppt_y"/>
                                          </p:val>
                                        </p:tav>
                                      </p:tavLst>
                                    </p:anim>
                                  </p:childTnLst>
                                </p:cTn>
                              </p:par>
                            </p:childTnLst>
                          </p:cTn>
                        </p:par>
                        <p:par>
                          <p:cTn id="52" fill="hold">
                            <p:stCondLst>
                              <p:cond delay="5250"/>
                            </p:stCondLst>
                            <p:childTnLst>
                              <p:par>
                                <p:cTn id="53" presetID="12" presetClass="entr" presetSubtype="4" fill="hold" nodeType="afterEffect">
                                  <p:stCondLst>
                                    <p:cond delay="0"/>
                                  </p:stCondLst>
                                  <p:childTnLst>
                                    <p:set>
                                      <p:cBhvr>
                                        <p:cTn id="54" dur="1" fill="hold">
                                          <p:stCondLst>
                                            <p:cond delay="0"/>
                                          </p:stCondLst>
                                        </p:cTn>
                                        <p:tgtEl>
                                          <p:spTgt spid="17"/>
                                        </p:tgtEl>
                                        <p:attrNameLst>
                                          <p:attrName>style.visibility</p:attrName>
                                        </p:attrNameLst>
                                      </p:cBhvr>
                                      <p:to>
                                        <p:strVal val="visible"/>
                                      </p:to>
                                    </p:set>
                                    <p:anim calcmode="lin" valueType="num">
                                      <p:cBhvr additive="base">
                                        <p:cTn id="55" dur="500"/>
                                        <p:tgtEl>
                                          <p:spTgt spid="17"/>
                                        </p:tgtEl>
                                        <p:attrNameLst>
                                          <p:attrName>ppt_y</p:attrName>
                                        </p:attrNameLst>
                                      </p:cBhvr>
                                      <p:tavLst>
                                        <p:tav tm="0">
                                          <p:val>
                                            <p:strVal val="#ppt_y+#ppt_h*1.125000"/>
                                          </p:val>
                                        </p:tav>
                                        <p:tav tm="100000">
                                          <p:val>
                                            <p:strVal val="#ppt_y"/>
                                          </p:val>
                                        </p:tav>
                                      </p:tavLst>
                                    </p:anim>
                                    <p:animEffect transition="in" filter="wipe(up)">
                                      <p:cBhvr>
                                        <p:cTn id="56" dur="500"/>
                                        <p:tgtEl>
                                          <p:spTgt spid="17"/>
                                        </p:tgtEl>
                                      </p:cBhvr>
                                    </p:animEffect>
                                  </p:childTnLst>
                                </p:cTn>
                              </p:par>
                            </p:childTnLst>
                          </p:cTn>
                        </p:par>
                        <p:par>
                          <p:cTn id="57" fill="hold">
                            <p:stCondLst>
                              <p:cond delay="5750"/>
                            </p:stCondLst>
                            <p:childTnLst>
                              <p:par>
                                <p:cTn id="58" presetID="14" presetClass="entr" presetSubtype="10" fill="hold" grpId="0" nodeType="afterEffect">
                                  <p:stCondLst>
                                    <p:cond delay="0"/>
                                  </p:stCondLst>
                                  <p:childTnLst>
                                    <p:set>
                                      <p:cBhvr>
                                        <p:cTn id="59" dur="1" fill="hold">
                                          <p:stCondLst>
                                            <p:cond delay="0"/>
                                          </p:stCondLst>
                                        </p:cTn>
                                        <p:tgtEl>
                                          <p:spTgt spid="15"/>
                                        </p:tgtEl>
                                        <p:attrNameLst>
                                          <p:attrName>style.visibility</p:attrName>
                                        </p:attrNameLst>
                                      </p:cBhvr>
                                      <p:to>
                                        <p:strVal val="visible"/>
                                      </p:to>
                                    </p:set>
                                    <p:animEffect transition="in" filter="randombar(horizontal)">
                                      <p:cBhvr>
                                        <p:cTn id="60" dur="500"/>
                                        <p:tgtEl>
                                          <p:spTgt spid="15"/>
                                        </p:tgtEl>
                                      </p:cBhvr>
                                    </p:animEffect>
                                  </p:childTnLst>
                                </p:cTn>
                              </p:par>
                            </p:childTnLst>
                          </p:cTn>
                        </p:par>
                        <p:par>
                          <p:cTn id="61" fill="hold">
                            <p:stCondLst>
                              <p:cond delay="6250"/>
                            </p:stCondLst>
                            <p:childTnLst>
                              <p:par>
                                <p:cTn id="62" presetID="12" presetClass="entr" presetSubtype="4" fill="hold" grpId="0" nodeType="afterEffect">
                                  <p:stCondLst>
                                    <p:cond delay="0"/>
                                  </p:stCondLst>
                                  <p:childTnLst>
                                    <p:set>
                                      <p:cBhvr>
                                        <p:cTn id="63" dur="1" fill="hold">
                                          <p:stCondLst>
                                            <p:cond delay="0"/>
                                          </p:stCondLst>
                                        </p:cTn>
                                        <p:tgtEl>
                                          <p:spTgt spid="16"/>
                                        </p:tgtEl>
                                        <p:attrNameLst>
                                          <p:attrName>style.visibility</p:attrName>
                                        </p:attrNameLst>
                                      </p:cBhvr>
                                      <p:to>
                                        <p:strVal val="visible"/>
                                      </p:to>
                                    </p:set>
                                    <p:anim calcmode="lin" valueType="num">
                                      <p:cBhvr additive="base">
                                        <p:cTn id="64" dur="500"/>
                                        <p:tgtEl>
                                          <p:spTgt spid="16"/>
                                        </p:tgtEl>
                                        <p:attrNameLst>
                                          <p:attrName>ppt_y</p:attrName>
                                        </p:attrNameLst>
                                      </p:cBhvr>
                                      <p:tavLst>
                                        <p:tav tm="0">
                                          <p:val>
                                            <p:strVal val="#ppt_y+#ppt_h*1.125000"/>
                                          </p:val>
                                        </p:tav>
                                        <p:tav tm="100000">
                                          <p:val>
                                            <p:strVal val="#ppt_y"/>
                                          </p:val>
                                        </p:tav>
                                      </p:tavLst>
                                    </p:anim>
                                    <p:animEffect transition="in" filter="wipe(up)">
                                      <p:cBhvr>
                                        <p:cTn id="65"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P spid="10" grpId="0"/>
      <p:bldP spid="14" grpId="0" animBg="1"/>
      <p:bldP spid="15" grpId="0"/>
      <p:bldP spid="1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270000" y="443285"/>
            <a:ext cx="9664700" cy="837928"/>
            <a:chOff x="1270000" y="487136"/>
            <a:chExt cx="9664700" cy="837928"/>
          </a:xfrm>
        </p:grpSpPr>
        <p:sp>
          <p:nvSpPr>
            <p:cNvPr id="2" name="矩形 1"/>
            <p:cNvSpPr/>
            <p:nvPr/>
          </p:nvSpPr>
          <p:spPr>
            <a:xfrm>
              <a:off x="1270000" y="487136"/>
              <a:ext cx="9664700" cy="837928"/>
            </a:xfrm>
            <a:prstGeom prst="rect">
              <a:avLst/>
            </a:prstGeom>
            <a:solidFill>
              <a:srgbClr val="267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Copyright Notice"/>
            <p:cNvSpPr>
              <a:spLocks/>
            </p:cNvSpPr>
            <p:nvPr/>
          </p:nvSpPr>
          <p:spPr bwMode="auto">
            <a:xfrm>
              <a:off x="2611411" y="688718"/>
              <a:ext cx="6981878" cy="43476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400" cap="small" dirty="0">
                  <a:solidFill>
                    <a:schemeClr val="bg1"/>
                  </a:solidFill>
                  <a:latin typeface="微软雅黑" panose="020B0503020204020204" pitchFamily="34" charset="-122"/>
                  <a:ea typeface="微软雅黑" panose="020B0503020204020204" pitchFamily="34" charset="-122"/>
                </a:rPr>
                <a:t>点击加入标题文字</a:t>
              </a:r>
              <a:endParaRPr lang="en-US" sz="2400" cap="small" dirty="0">
                <a:solidFill>
                  <a:schemeClr val="bg1"/>
                </a:solidFill>
                <a:latin typeface="微软雅黑" panose="020B0503020204020204" pitchFamily="34" charset="-122"/>
                <a:ea typeface="微软雅黑" panose="020B0503020204020204" pitchFamily="34" charset="-122"/>
              </a:endParaRPr>
            </a:p>
          </p:txBody>
        </p:sp>
      </p:grpSp>
      <p:grpSp>
        <p:nvGrpSpPr>
          <p:cNvPr id="46" name="组合 45"/>
          <p:cNvGrpSpPr/>
          <p:nvPr/>
        </p:nvGrpSpPr>
        <p:grpSpPr>
          <a:xfrm>
            <a:off x="78443" y="1980127"/>
            <a:ext cx="6780799" cy="4587274"/>
            <a:chOff x="5131801" y="1753696"/>
            <a:chExt cx="6780799" cy="4587274"/>
          </a:xfrm>
        </p:grpSpPr>
        <p:sp>
          <p:nvSpPr>
            <p:cNvPr id="47" name="任意多边形 35"/>
            <p:cNvSpPr>
              <a:spLocks noChangeArrowheads="1"/>
            </p:cNvSpPr>
            <p:nvPr/>
          </p:nvSpPr>
          <p:spPr bwMode="auto">
            <a:xfrm>
              <a:off x="7091510" y="3565578"/>
              <a:ext cx="1417381" cy="1948264"/>
            </a:xfrm>
            <a:custGeom>
              <a:avLst/>
              <a:gdLst>
                <a:gd name="T0" fmla="*/ 901473 w 1352638"/>
                <a:gd name="T1" fmla="*/ 16 h 1747217"/>
                <a:gd name="T2" fmla="*/ 974192 w 1352638"/>
                <a:gd name="T3" fmla="*/ 31619 h 1747217"/>
                <a:gd name="T4" fmla="*/ 1352550 w 1352638"/>
                <a:gd name="T5" fmla="*/ 423231 h 1747217"/>
                <a:gd name="T6" fmla="*/ 948292 w 1352638"/>
                <a:gd name="T7" fmla="*/ 813428 h 1747217"/>
                <a:gd name="T8" fmla="*/ 945734 w 1352638"/>
                <a:gd name="T9" fmla="*/ 959852 h 1747217"/>
                <a:gd name="T10" fmla="*/ 1312064 w 1352638"/>
                <a:gd name="T11" fmla="*/ 1339012 h 1747217"/>
                <a:gd name="T12" fmla="*/ 920260 w 1352638"/>
                <a:gd name="T13" fmla="*/ 1717186 h 1747217"/>
                <a:gd name="T14" fmla="*/ 773764 w 1352638"/>
                <a:gd name="T15" fmla="*/ 1714631 h 1747217"/>
                <a:gd name="T16" fmla="*/ 29077 w 1352638"/>
                <a:gd name="T17" fmla="*/ 943861 h 1747217"/>
                <a:gd name="T18" fmla="*/ 15 w 1352638"/>
                <a:gd name="T19" fmla="*/ 870119 h 1747217"/>
                <a:gd name="T20" fmla="*/ 31634 w 1352638"/>
                <a:gd name="T21" fmla="*/ 797436 h 1747217"/>
                <a:gd name="T22" fmla="*/ 827695 w 1352638"/>
                <a:gd name="T23" fmla="*/ 29064 h 1747217"/>
                <a:gd name="T24" fmla="*/ 901473 w 1352638"/>
                <a:gd name="T25" fmla="*/ 16 h 174721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352638"/>
                <a:gd name="T40" fmla="*/ 0 h 1747217"/>
                <a:gd name="T41" fmla="*/ 1352638 w 1352638"/>
                <a:gd name="T42" fmla="*/ 1747217 h 1747217"/>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352638" h="1747217">
                  <a:moveTo>
                    <a:pt x="901532" y="16"/>
                  </a:moveTo>
                  <a:cubicBezTo>
                    <a:pt x="928044" y="479"/>
                    <a:pt x="954380" y="11056"/>
                    <a:pt x="974255" y="31637"/>
                  </a:cubicBezTo>
                  <a:lnTo>
                    <a:pt x="1352638" y="423465"/>
                  </a:lnTo>
                  <a:lnTo>
                    <a:pt x="948354" y="813878"/>
                  </a:lnTo>
                  <a:cubicBezTo>
                    <a:pt x="907190" y="853629"/>
                    <a:pt x="906046" y="919221"/>
                    <a:pt x="945796" y="960384"/>
                  </a:cubicBezTo>
                  <a:lnTo>
                    <a:pt x="1312149" y="1339753"/>
                  </a:lnTo>
                  <a:lnTo>
                    <a:pt x="920320" y="1718137"/>
                  </a:lnTo>
                  <a:cubicBezTo>
                    <a:pt x="879157" y="1757888"/>
                    <a:pt x="813565" y="1756743"/>
                    <a:pt x="773814" y="1715580"/>
                  </a:cubicBezTo>
                  <a:lnTo>
                    <a:pt x="29079" y="944384"/>
                  </a:lnTo>
                  <a:cubicBezTo>
                    <a:pt x="9203" y="923802"/>
                    <a:pt x="-448" y="897114"/>
                    <a:pt x="15" y="870601"/>
                  </a:cubicBezTo>
                  <a:cubicBezTo>
                    <a:pt x="478" y="844089"/>
                    <a:pt x="11055" y="817753"/>
                    <a:pt x="31636" y="797878"/>
                  </a:cubicBezTo>
                  <a:lnTo>
                    <a:pt x="827749" y="29080"/>
                  </a:lnTo>
                  <a:cubicBezTo>
                    <a:pt x="848331" y="9205"/>
                    <a:pt x="875020" y="-446"/>
                    <a:pt x="901532" y="16"/>
                  </a:cubicBezTo>
                  <a:close/>
                </a:path>
              </a:pathLst>
            </a:custGeom>
            <a:solidFill>
              <a:srgbClr val="267F42"/>
            </a:solidFill>
            <a:ln>
              <a:noFill/>
            </a:ln>
          </p:spPr>
          <p:txBody>
            <a:bodyPr lIns="162000" tIns="0" rIns="0" bIns="0" anchor="ctr"/>
            <a:lstStyle/>
            <a:p>
              <a:pPr>
                <a:defRPr/>
              </a:pPr>
              <a:r>
                <a:rPr lang="zh-CN" altLang="en-US" sz="1500" b="1" kern="0" dirty="0">
                  <a:solidFill>
                    <a:schemeClr val="bg1"/>
                  </a:solidFill>
                  <a:latin typeface="微软雅黑" pitchFamily="34" charset="-122"/>
                  <a:ea typeface="微软雅黑" pitchFamily="34" charset="-122"/>
                </a:rPr>
                <a:t>  标题</a:t>
              </a:r>
            </a:p>
          </p:txBody>
        </p:sp>
        <p:sp>
          <p:nvSpPr>
            <p:cNvPr id="48" name="任意多边形 36"/>
            <p:cNvSpPr>
              <a:spLocks noChangeArrowheads="1"/>
            </p:cNvSpPr>
            <p:nvPr/>
          </p:nvSpPr>
          <p:spPr bwMode="auto">
            <a:xfrm>
              <a:off x="7124783" y="2494036"/>
              <a:ext cx="1833278" cy="1500162"/>
            </a:xfrm>
            <a:custGeom>
              <a:avLst/>
              <a:gdLst>
                <a:gd name="T0" fmla="*/ 861672 w 1747878"/>
                <a:gd name="T1" fmla="*/ 0 h 1344614"/>
                <a:gd name="T2" fmla="*/ 934935 w 1747878"/>
                <a:gd name="T3" fmla="*/ 30347 h 1344614"/>
                <a:gd name="T4" fmla="*/ 1717492 w 1747878"/>
                <a:gd name="T5" fmla="*/ 812921 h 1344614"/>
                <a:gd name="T6" fmla="*/ 1717492 w 1747878"/>
                <a:gd name="T7" fmla="*/ 959449 h 1344614"/>
                <a:gd name="T8" fmla="*/ 1332337 w 1747878"/>
                <a:gd name="T9" fmla="*/ 1344613 h 1344614"/>
                <a:gd name="T10" fmla="*/ 934936 w 1747878"/>
                <a:gd name="T11" fmla="*/ 947204 h 1344614"/>
                <a:gd name="T12" fmla="*/ 788411 w 1747878"/>
                <a:gd name="T13" fmla="*/ 947204 h 1344614"/>
                <a:gd name="T14" fmla="*/ 415502 w 1747878"/>
                <a:gd name="T15" fmla="*/ 1320121 h 1344614"/>
                <a:gd name="T16" fmla="*/ 30346 w 1747878"/>
                <a:gd name="T17" fmla="*/ 934956 h 1344614"/>
                <a:gd name="T18" fmla="*/ 30346 w 1747878"/>
                <a:gd name="T19" fmla="*/ 788428 h 1344614"/>
                <a:gd name="T20" fmla="*/ 788410 w 1747878"/>
                <a:gd name="T21" fmla="*/ 30347 h 1344614"/>
                <a:gd name="T22" fmla="*/ 861672 w 1747878"/>
                <a:gd name="T23" fmla="*/ 0 h 134461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747878"/>
                <a:gd name="T37" fmla="*/ 0 h 1344614"/>
                <a:gd name="T38" fmla="*/ 1747878 w 1747878"/>
                <a:gd name="T39" fmla="*/ 1344614 h 134461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747878" h="1344614">
                  <a:moveTo>
                    <a:pt x="861692" y="0"/>
                  </a:moveTo>
                  <a:cubicBezTo>
                    <a:pt x="888209" y="0"/>
                    <a:pt x="914725" y="10116"/>
                    <a:pt x="934956" y="30347"/>
                  </a:cubicBezTo>
                  <a:lnTo>
                    <a:pt x="1717531" y="812922"/>
                  </a:lnTo>
                  <a:cubicBezTo>
                    <a:pt x="1757994" y="853385"/>
                    <a:pt x="1757994" y="918988"/>
                    <a:pt x="1717531" y="959450"/>
                  </a:cubicBezTo>
                  <a:lnTo>
                    <a:pt x="1332367" y="1344614"/>
                  </a:lnTo>
                  <a:lnTo>
                    <a:pt x="934957" y="947205"/>
                  </a:lnTo>
                  <a:cubicBezTo>
                    <a:pt x="894494" y="906741"/>
                    <a:pt x="828892" y="906742"/>
                    <a:pt x="788429" y="947205"/>
                  </a:cubicBezTo>
                  <a:lnTo>
                    <a:pt x="415512" y="1320122"/>
                  </a:lnTo>
                  <a:lnTo>
                    <a:pt x="30347" y="934957"/>
                  </a:lnTo>
                  <a:cubicBezTo>
                    <a:pt x="-10116" y="894494"/>
                    <a:pt x="-10116" y="828891"/>
                    <a:pt x="30347" y="788429"/>
                  </a:cubicBezTo>
                  <a:lnTo>
                    <a:pt x="788428" y="30347"/>
                  </a:lnTo>
                  <a:cubicBezTo>
                    <a:pt x="808660" y="10115"/>
                    <a:pt x="835176" y="0"/>
                    <a:pt x="861692" y="0"/>
                  </a:cubicBezTo>
                  <a:close/>
                </a:path>
              </a:pathLst>
            </a:custGeom>
            <a:solidFill>
              <a:srgbClr val="DF6282"/>
            </a:solidFill>
            <a:ln>
              <a:noFill/>
            </a:ln>
            <a:extLst/>
          </p:spPr>
          <p:txBody>
            <a:bodyPr lIns="0" tIns="0" rIns="0" bIns="162000" anchor="ctr"/>
            <a:lstStyle/>
            <a:p>
              <a:pPr algn="ctr">
                <a:defRPr/>
              </a:pPr>
              <a:r>
                <a:rPr lang="zh-CN" altLang="en-US" sz="1500" b="1" kern="0" dirty="0">
                  <a:solidFill>
                    <a:schemeClr val="bg1"/>
                  </a:solidFill>
                  <a:latin typeface="微软雅黑" pitchFamily="34" charset="-122"/>
                  <a:ea typeface="微软雅黑" pitchFamily="34" charset="-122"/>
                </a:rPr>
                <a:t>标题</a:t>
              </a:r>
            </a:p>
          </p:txBody>
        </p:sp>
        <p:sp>
          <p:nvSpPr>
            <p:cNvPr id="49" name="任意多边形 37"/>
            <p:cNvSpPr>
              <a:spLocks noChangeArrowheads="1"/>
            </p:cNvSpPr>
            <p:nvPr/>
          </p:nvSpPr>
          <p:spPr bwMode="auto">
            <a:xfrm>
              <a:off x="8555471" y="2529459"/>
              <a:ext cx="1417381" cy="1950034"/>
            </a:xfrm>
            <a:custGeom>
              <a:avLst/>
              <a:gdLst>
                <a:gd name="T0" fmla="*/ 506068 w 1352638"/>
                <a:gd name="T1" fmla="*/ 15 h 1747216"/>
                <a:gd name="T2" fmla="*/ 578786 w 1352638"/>
                <a:gd name="T3" fmla="*/ 31647 h 1747216"/>
                <a:gd name="T4" fmla="*/ 1323474 w 1352638"/>
                <a:gd name="T5" fmla="*/ 803119 h 1747216"/>
                <a:gd name="T6" fmla="*/ 1352535 w 1352638"/>
                <a:gd name="T7" fmla="*/ 876927 h 1747216"/>
                <a:gd name="T8" fmla="*/ 1320917 w 1352638"/>
                <a:gd name="T9" fmla="*/ 949676 h 1747216"/>
                <a:gd name="T10" fmla="*/ 524855 w 1352638"/>
                <a:gd name="T11" fmla="*/ 1718748 h 1747216"/>
                <a:gd name="T12" fmla="*/ 378358 w 1352638"/>
                <a:gd name="T13" fmla="*/ 1716190 h 1747216"/>
                <a:gd name="T14" fmla="*/ 0 w 1352638"/>
                <a:gd name="T15" fmla="*/ 1324223 h 1747216"/>
                <a:gd name="T16" fmla="*/ 404259 w 1352638"/>
                <a:gd name="T17" fmla="*/ 933670 h 1747216"/>
                <a:gd name="T18" fmla="*/ 406816 w 1352638"/>
                <a:gd name="T19" fmla="*/ 787113 h 1747216"/>
                <a:gd name="T20" fmla="*/ 40487 w 1352638"/>
                <a:gd name="T21" fmla="*/ 407608 h 1747216"/>
                <a:gd name="T22" fmla="*/ 432290 w 1352638"/>
                <a:gd name="T23" fmla="*/ 29089 h 1747216"/>
                <a:gd name="T24" fmla="*/ 506068 w 1352638"/>
                <a:gd name="T25" fmla="*/ 15 h 174721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352638"/>
                <a:gd name="T40" fmla="*/ 0 h 1747216"/>
                <a:gd name="T41" fmla="*/ 1352638 w 1352638"/>
                <a:gd name="T42" fmla="*/ 1747216 h 174721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352638" h="1747216">
                  <a:moveTo>
                    <a:pt x="506101" y="15"/>
                  </a:moveTo>
                  <a:cubicBezTo>
                    <a:pt x="532613" y="478"/>
                    <a:pt x="558949" y="11055"/>
                    <a:pt x="578824" y="31636"/>
                  </a:cubicBezTo>
                  <a:lnTo>
                    <a:pt x="1323560" y="802833"/>
                  </a:lnTo>
                  <a:cubicBezTo>
                    <a:pt x="1343435" y="823414"/>
                    <a:pt x="1353086" y="850103"/>
                    <a:pt x="1352623" y="876615"/>
                  </a:cubicBezTo>
                  <a:cubicBezTo>
                    <a:pt x="1352161" y="903128"/>
                    <a:pt x="1341584" y="929463"/>
                    <a:pt x="1321003" y="949338"/>
                  </a:cubicBezTo>
                  <a:lnTo>
                    <a:pt x="524889" y="1718136"/>
                  </a:lnTo>
                  <a:cubicBezTo>
                    <a:pt x="483726" y="1757887"/>
                    <a:pt x="418134" y="1756742"/>
                    <a:pt x="378383" y="1715579"/>
                  </a:cubicBezTo>
                  <a:lnTo>
                    <a:pt x="0" y="1323752"/>
                  </a:lnTo>
                  <a:lnTo>
                    <a:pt x="404285" y="933338"/>
                  </a:lnTo>
                  <a:cubicBezTo>
                    <a:pt x="445448" y="893587"/>
                    <a:pt x="446593" y="827995"/>
                    <a:pt x="406842" y="786833"/>
                  </a:cubicBezTo>
                  <a:lnTo>
                    <a:pt x="40490" y="407463"/>
                  </a:lnTo>
                  <a:lnTo>
                    <a:pt x="432318" y="29079"/>
                  </a:lnTo>
                  <a:cubicBezTo>
                    <a:pt x="452900" y="9204"/>
                    <a:pt x="479589" y="-448"/>
                    <a:pt x="506101" y="15"/>
                  </a:cubicBezTo>
                  <a:close/>
                </a:path>
              </a:pathLst>
            </a:custGeom>
            <a:solidFill>
              <a:srgbClr val="267F42"/>
            </a:solidFill>
            <a:ln>
              <a:noFill/>
            </a:ln>
          </p:spPr>
          <p:txBody>
            <a:bodyPr lIns="0" tIns="0" rIns="162000" bIns="0" anchor="ctr"/>
            <a:lstStyle/>
            <a:p>
              <a:pPr algn="r">
                <a:defRPr/>
              </a:pPr>
              <a:r>
                <a:rPr lang="zh-CN" altLang="en-US" sz="1500" b="1" kern="0" dirty="0">
                  <a:solidFill>
                    <a:schemeClr val="bg1"/>
                  </a:solidFill>
                  <a:latin typeface="微软雅黑" pitchFamily="34" charset="-122"/>
                  <a:ea typeface="微软雅黑" pitchFamily="34" charset="-122"/>
                </a:rPr>
                <a:t>标题 </a:t>
              </a:r>
            </a:p>
          </p:txBody>
        </p:sp>
        <p:sp>
          <p:nvSpPr>
            <p:cNvPr id="50" name="任意多边形 38"/>
            <p:cNvSpPr>
              <a:spLocks noChangeArrowheads="1"/>
            </p:cNvSpPr>
            <p:nvPr/>
          </p:nvSpPr>
          <p:spPr bwMode="auto">
            <a:xfrm>
              <a:off x="8099648" y="4054416"/>
              <a:ext cx="1833278" cy="1509019"/>
            </a:xfrm>
            <a:custGeom>
              <a:avLst/>
              <a:gdLst>
                <a:gd name="T0" fmla="*/ 423615 w 1747216"/>
                <a:gd name="T1" fmla="*/ 0 h 1352638"/>
                <a:gd name="T2" fmla="*/ 814167 w 1747216"/>
                <a:gd name="T3" fmla="*/ 404259 h 1352638"/>
                <a:gd name="T4" fmla="*/ 960725 w 1747216"/>
                <a:gd name="T5" fmla="*/ 406816 h 1352638"/>
                <a:gd name="T6" fmla="*/ 1340229 w 1747216"/>
                <a:gd name="T7" fmla="*/ 40487 h 1352638"/>
                <a:gd name="T8" fmla="*/ 1718748 w 1747216"/>
                <a:gd name="T9" fmla="*/ 432290 h 1352638"/>
                <a:gd name="T10" fmla="*/ 1716190 w 1747216"/>
                <a:gd name="T11" fmla="*/ 578786 h 1352638"/>
                <a:gd name="T12" fmla="*/ 944719 w 1747216"/>
                <a:gd name="T13" fmla="*/ 1323474 h 1352638"/>
                <a:gd name="T14" fmla="*/ 870910 w 1747216"/>
                <a:gd name="T15" fmla="*/ 1352535 h 1352638"/>
                <a:gd name="T16" fmla="*/ 798161 w 1747216"/>
                <a:gd name="T17" fmla="*/ 1320917 h 1352638"/>
                <a:gd name="T18" fmla="*/ 29089 w 1747216"/>
                <a:gd name="T19" fmla="*/ 524855 h 1352638"/>
                <a:gd name="T20" fmla="*/ 31647 w 1747216"/>
                <a:gd name="T21" fmla="*/ 378358 h 135263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747216"/>
                <a:gd name="T34" fmla="*/ 0 h 1352638"/>
                <a:gd name="T35" fmla="*/ 1747216 w 1747216"/>
                <a:gd name="T36" fmla="*/ 1352638 h 135263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747216" h="1352638">
                  <a:moveTo>
                    <a:pt x="423464" y="0"/>
                  </a:moveTo>
                  <a:lnTo>
                    <a:pt x="813877" y="404285"/>
                  </a:lnTo>
                  <a:cubicBezTo>
                    <a:pt x="853628" y="445448"/>
                    <a:pt x="919220" y="446592"/>
                    <a:pt x="960383" y="406842"/>
                  </a:cubicBezTo>
                  <a:lnTo>
                    <a:pt x="1339752" y="40490"/>
                  </a:lnTo>
                  <a:lnTo>
                    <a:pt x="1718136" y="432318"/>
                  </a:lnTo>
                  <a:cubicBezTo>
                    <a:pt x="1757887" y="473481"/>
                    <a:pt x="1756742" y="539074"/>
                    <a:pt x="1715579" y="578824"/>
                  </a:cubicBezTo>
                  <a:lnTo>
                    <a:pt x="944383" y="1323560"/>
                  </a:lnTo>
                  <a:cubicBezTo>
                    <a:pt x="923801" y="1343435"/>
                    <a:pt x="897113" y="1353086"/>
                    <a:pt x="870600" y="1352623"/>
                  </a:cubicBezTo>
                  <a:cubicBezTo>
                    <a:pt x="844088" y="1352161"/>
                    <a:pt x="817752" y="1341584"/>
                    <a:pt x="797877" y="1321003"/>
                  </a:cubicBezTo>
                  <a:lnTo>
                    <a:pt x="29079" y="524889"/>
                  </a:lnTo>
                  <a:cubicBezTo>
                    <a:pt x="-10671" y="483726"/>
                    <a:pt x="-9526" y="418134"/>
                    <a:pt x="31636" y="378383"/>
                  </a:cubicBezTo>
                  <a:lnTo>
                    <a:pt x="423464" y="0"/>
                  </a:lnTo>
                  <a:close/>
                </a:path>
              </a:pathLst>
            </a:custGeom>
            <a:solidFill>
              <a:srgbClr val="DF6282"/>
            </a:solidFill>
            <a:ln>
              <a:noFill/>
            </a:ln>
            <a:extLst/>
          </p:spPr>
          <p:txBody>
            <a:bodyPr lIns="0" tIns="162000" rIns="0" bIns="0" anchor="ctr"/>
            <a:lstStyle/>
            <a:p>
              <a:pPr algn="ctr">
                <a:defRPr/>
              </a:pPr>
              <a:r>
                <a:rPr lang="zh-CN" altLang="en-US" sz="1500" b="1" kern="0">
                  <a:solidFill>
                    <a:schemeClr val="bg1"/>
                  </a:solidFill>
                  <a:latin typeface="微软雅黑" pitchFamily="34" charset="-122"/>
                  <a:ea typeface="微软雅黑" pitchFamily="34" charset="-122"/>
                </a:rPr>
                <a:t>标题</a:t>
              </a:r>
            </a:p>
          </p:txBody>
        </p:sp>
        <p:sp>
          <p:nvSpPr>
            <p:cNvPr id="51" name="矩形 39"/>
            <p:cNvSpPr>
              <a:spLocks noChangeArrowheads="1"/>
            </p:cNvSpPr>
            <p:nvPr/>
          </p:nvSpPr>
          <p:spPr bwMode="auto">
            <a:xfrm>
              <a:off x="10016105" y="3167073"/>
              <a:ext cx="1896495" cy="6748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nSpc>
                  <a:spcPct val="120000"/>
                </a:lnSpc>
                <a:defRPr/>
              </a:pPr>
              <a:r>
                <a:rPr lang="zh-CN" altLang="en-US" sz="1200" kern="0" dirty="0">
                  <a:solidFill>
                    <a:schemeClr val="bg1">
                      <a:lumMod val="50000"/>
                    </a:schemeClr>
                  </a:solidFill>
                  <a:latin typeface="微软雅黑" pitchFamily="34" charset="-122"/>
                  <a:ea typeface="微软雅黑" pitchFamily="34" charset="-122"/>
                </a:rPr>
                <a:t>此处输入文本</a:t>
              </a:r>
              <a:endParaRPr lang="en-US" sz="1200" kern="0" dirty="0">
                <a:solidFill>
                  <a:schemeClr val="bg1">
                    <a:lumMod val="50000"/>
                  </a:schemeClr>
                </a:solidFill>
                <a:latin typeface="微软雅黑" pitchFamily="34" charset="-122"/>
                <a:ea typeface="微软雅黑" pitchFamily="34" charset="-122"/>
              </a:endParaRPr>
            </a:p>
            <a:p>
              <a:pPr>
                <a:lnSpc>
                  <a:spcPct val="120000"/>
                </a:lnSpc>
                <a:defRPr/>
              </a:pPr>
              <a:r>
                <a:rPr lang="zh-CN" altLang="en-US" sz="1200" kern="0" dirty="0">
                  <a:solidFill>
                    <a:schemeClr val="bg1">
                      <a:lumMod val="50000"/>
                    </a:schemeClr>
                  </a:solidFill>
                  <a:latin typeface="微软雅黑" pitchFamily="34" charset="-122"/>
                  <a:ea typeface="微软雅黑" pitchFamily="34" charset="-122"/>
                </a:rPr>
                <a:t>此处输入文本</a:t>
              </a:r>
              <a:endParaRPr lang="en-US" sz="1200" kern="0" dirty="0">
                <a:solidFill>
                  <a:schemeClr val="bg1">
                    <a:lumMod val="50000"/>
                  </a:schemeClr>
                </a:solidFill>
                <a:latin typeface="微软雅黑" pitchFamily="34" charset="-122"/>
                <a:ea typeface="微软雅黑" pitchFamily="34" charset="-122"/>
              </a:endParaRPr>
            </a:p>
          </p:txBody>
        </p:sp>
        <p:sp>
          <p:nvSpPr>
            <p:cNvPr id="52" name="矩形 40"/>
            <p:cNvSpPr>
              <a:spLocks noChangeArrowheads="1"/>
            </p:cNvSpPr>
            <p:nvPr/>
          </p:nvSpPr>
          <p:spPr bwMode="auto">
            <a:xfrm>
              <a:off x="8059721" y="5666161"/>
              <a:ext cx="1896495" cy="6748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lnSpc>
                  <a:spcPct val="120000"/>
                </a:lnSpc>
                <a:defRPr/>
              </a:pPr>
              <a:r>
                <a:rPr lang="zh-CN" altLang="en-US" sz="1200" kern="0" dirty="0">
                  <a:solidFill>
                    <a:schemeClr val="bg1">
                      <a:lumMod val="50000"/>
                    </a:schemeClr>
                  </a:solidFill>
                  <a:latin typeface="微软雅黑" pitchFamily="34" charset="-122"/>
                  <a:ea typeface="微软雅黑" pitchFamily="34" charset="-122"/>
                </a:rPr>
                <a:t>此处输入文本</a:t>
              </a:r>
              <a:endParaRPr lang="en-US" sz="1200" kern="0" dirty="0">
                <a:solidFill>
                  <a:schemeClr val="bg1">
                    <a:lumMod val="50000"/>
                  </a:schemeClr>
                </a:solidFill>
                <a:latin typeface="微软雅黑" pitchFamily="34" charset="-122"/>
                <a:ea typeface="微软雅黑" pitchFamily="34" charset="-122"/>
              </a:endParaRPr>
            </a:p>
            <a:p>
              <a:pPr algn="ctr">
                <a:lnSpc>
                  <a:spcPct val="120000"/>
                </a:lnSpc>
                <a:defRPr/>
              </a:pPr>
              <a:r>
                <a:rPr lang="zh-CN" altLang="en-US" sz="1200" kern="0" dirty="0">
                  <a:solidFill>
                    <a:schemeClr val="bg1">
                      <a:lumMod val="50000"/>
                    </a:schemeClr>
                  </a:solidFill>
                  <a:latin typeface="微软雅黑" pitchFamily="34" charset="-122"/>
                  <a:ea typeface="微软雅黑" pitchFamily="34" charset="-122"/>
                </a:rPr>
                <a:t>此处输入文本</a:t>
              </a:r>
              <a:endParaRPr lang="en-US" sz="1200" kern="0" dirty="0">
                <a:solidFill>
                  <a:schemeClr val="bg1">
                    <a:lumMod val="50000"/>
                  </a:schemeClr>
                </a:solidFill>
                <a:latin typeface="微软雅黑" pitchFamily="34" charset="-122"/>
                <a:ea typeface="微软雅黑" pitchFamily="34" charset="-122"/>
              </a:endParaRPr>
            </a:p>
          </p:txBody>
        </p:sp>
        <p:sp>
          <p:nvSpPr>
            <p:cNvPr id="53" name="矩形 41"/>
            <p:cNvSpPr>
              <a:spLocks noChangeArrowheads="1"/>
            </p:cNvSpPr>
            <p:nvPr/>
          </p:nvSpPr>
          <p:spPr bwMode="auto">
            <a:xfrm>
              <a:off x="7074875" y="1753696"/>
              <a:ext cx="1896495" cy="6748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lnSpc>
                  <a:spcPct val="120000"/>
                </a:lnSpc>
                <a:defRPr/>
              </a:pPr>
              <a:r>
                <a:rPr lang="zh-CN" altLang="en-US" sz="1200" kern="0" dirty="0">
                  <a:solidFill>
                    <a:schemeClr val="bg1">
                      <a:lumMod val="50000"/>
                    </a:schemeClr>
                  </a:solidFill>
                  <a:latin typeface="微软雅黑" pitchFamily="34" charset="-122"/>
                  <a:ea typeface="微软雅黑" pitchFamily="34" charset="-122"/>
                </a:rPr>
                <a:t>此处输入文本</a:t>
              </a:r>
              <a:endParaRPr lang="en-US" sz="1200" kern="0" dirty="0">
                <a:solidFill>
                  <a:schemeClr val="bg1">
                    <a:lumMod val="50000"/>
                  </a:schemeClr>
                </a:solidFill>
                <a:latin typeface="微软雅黑" pitchFamily="34" charset="-122"/>
                <a:ea typeface="微软雅黑" pitchFamily="34" charset="-122"/>
              </a:endParaRPr>
            </a:p>
            <a:p>
              <a:pPr algn="ctr">
                <a:lnSpc>
                  <a:spcPct val="120000"/>
                </a:lnSpc>
                <a:defRPr/>
              </a:pPr>
              <a:r>
                <a:rPr lang="zh-CN" altLang="en-US" sz="1200" kern="0" dirty="0">
                  <a:solidFill>
                    <a:schemeClr val="bg1">
                      <a:lumMod val="50000"/>
                    </a:schemeClr>
                  </a:solidFill>
                  <a:latin typeface="微软雅黑" pitchFamily="34" charset="-122"/>
                  <a:ea typeface="微软雅黑" pitchFamily="34" charset="-122"/>
                </a:rPr>
                <a:t>此处输入文本</a:t>
              </a:r>
              <a:endParaRPr lang="en-US" sz="1200" kern="0" dirty="0">
                <a:solidFill>
                  <a:schemeClr val="bg1">
                    <a:lumMod val="50000"/>
                  </a:schemeClr>
                </a:solidFill>
                <a:latin typeface="微软雅黑" pitchFamily="34" charset="-122"/>
                <a:ea typeface="微软雅黑" pitchFamily="34" charset="-122"/>
              </a:endParaRPr>
            </a:p>
          </p:txBody>
        </p:sp>
        <p:sp>
          <p:nvSpPr>
            <p:cNvPr id="54" name="矩形 42"/>
            <p:cNvSpPr>
              <a:spLocks noChangeArrowheads="1"/>
            </p:cNvSpPr>
            <p:nvPr/>
          </p:nvSpPr>
          <p:spPr bwMode="auto">
            <a:xfrm>
              <a:off x="5131801" y="4197880"/>
              <a:ext cx="1893167" cy="6765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r">
                <a:lnSpc>
                  <a:spcPct val="120000"/>
                </a:lnSpc>
                <a:defRPr/>
              </a:pPr>
              <a:r>
                <a:rPr lang="zh-CN" altLang="en-US" sz="1200" kern="0" dirty="0">
                  <a:solidFill>
                    <a:schemeClr val="bg1">
                      <a:lumMod val="50000"/>
                    </a:schemeClr>
                  </a:solidFill>
                  <a:latin typeface="微软雅黑" pitchFamily="34" charset="-122"/>
                  <a:ea typeface="微软雅黑" pitchFamily="34" charset="-122"/>
                </a:rPr>
                <a:t>此处输入文本</a:t>
              </a:r>
              <a:endParaRPr lang="en-US" sz="1200" kern="0" dirty="0">
                <a:solidFill>
                  <a:schemeClr val="bg1">
                    <a:lumMod val="50000"/>
                  </a:schemeClr>
                </a:solidFill>
                <a:latin typeface="微软雅黑" pitchFamily="34" charset="-122"/>
                <a:ea typeface="微软雅黑" pitchFamily="34" charset="-122"/>
              </a:endParaRPr>
            </a:p>
            <a:p>
              <a:pPr algn="r">
                <a:lnSpc>
                  <a:spcPct val="120000"/>
                </a:lnSpc>
                <a:defRPr/>
              </a:pPr>
              <a:r>
                <a:rPr lang="zh-CN" altLang="en-US" sz="1200" kern="0" dirty="0">
                  <a:solidFill>
                    <a:schemeClr val="bg1">
                      <a:lumMod val="50000"/>
                    </a:schemeClr>
                  </a:solidFill>
                  <a:latin typeface="微软雅黑" pitchFamily="34" charset="-122"/>
                  <a:ea typeface="微软雅黑" pitchFamily="34" charset="-122"/>
                </a:rPr>
                <a:t>此处输入文本</a:t>
              </a:r>
              <a:endParaRPr lang="en-US" sz="1200" kern="0" dirty="0">
                <a:solidFill>
                  <a:schemeClr val="bg1">
                    <a:lumMod val="50000"/>
                  </a:schemeClr>
                </a:solidFill>
                <a:latin typeface="微软雅黑" pitchFamily="34" charset="-122"/>
                <a:ea typeface="微软雅黑" pitchFamily="34" charset="-122"/>
              </a:endParaRPr>
            </a:p>
          </p:txBody>
        </p:sp>
      </p:grpSp>
      <p:grpSp>
        <p:nvGrpSpPr>
          <p:cNvPr id="56" name="Group 22"/>
          <p:cNvGrpSpPr>
            <a:grpSpLocks/>
          </p:cNvGrpSpPr>
          <p:nvPr/>
        </p:nvGrpSpPr>
        <p:grpSpPr bwMode="auto">
          <a:xfrm>
            <a:off x="6495124" y="2554590"/>
            <a:ext cx="1213448" cy="538745"/>
            <a:chOff x="0" y="0"/>
            <a:chExt cx="1131895" cy="504056"/>
          </a:xfrm>
          <a:solidFill>
            <a:srgbClr val="267F42"/>
          </a:solidFill>
        </p:grpSpPr>
        <p:sp>
          <p:nvSpPr>
            <p:cNvPr id="57" name="矩形 46"/>
            <p:cNvSpPr>
              <a:spLocks noChangeArrowheads="1"/>
            </p:cNvSpPr>
            <p:nvPr/>
          </p:nvSpPr>
          <p:spPr bwMode="auto">
            <a:xfrm>
              <a:off x="0" y="0"/>
              <a:ext cx="1080120" cy="50405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2800">
                <a:solidFill>
                  <a:schemeClr val="bg1"/>
                </a:solidFill>
                <a:latin typeface="+mj-ea"/>
                <a:ea typeface="+mj-ea"/>
                <a:sym typeface="宋体" pitchFamily="2" charset="-122"/>
              </a:endParaRPr>
            </a:p>
          </p:txBody>
        </p:sp>
        <p:sp>
          <p:nvSpPr>
            <p:cNvPr id="58" name="文本框 47"/>
            <p:cNvSpPr>
              <a:spLocks noChangeArrowheads="1"/>
            </p:cNvSpPr>
            <p:nvPr/>
          </p:nvSpPr>
          <p:spPr bwMode="auto">
            <a:xfrm>
              <a:off x="51774" y="41772"/>
              <a:ext cx="1080121" cy="37434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b="1" dirty="0">
                  <a:solidFill>
                    <a:schemeClr val="bg1"/>
                  </a:solidFill>
                  <a:latin typeface="+mj-ea"/>
                  <a:ea typeface="+mj-ea"/>
                  <a:sym typeface="方正兰亭细黑_GBK" charset="-122"/>
                </a:rPr>
                <a:t>作用一</a:t>
              </a:r>
            </a:p>
          </p:txBody>
        </p:sp>
      </p:grpSp>
      <p:sp>
        <p:nvSpPr>
          <p:cNvPr id="59" name="矩形 60"/>
          <p:cNvSpPr>
            <a:spLocks noChangeArrowheads="1"/>
          </p:cNvSpPr>
          <p:nvPr/>
        </p:nvSpPr>
        <p:spPr bwMode="auto">
          <a:xfrm>
            <a:off x="7911308" y="2494896"/>
            <a:ext cx="3571833" cy="7094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nSpc>
                <a:spcPct val="130000"/>
              </a:lnSpc>
            </a:pPr>
            <a:r>
              <a:rPr lang="zh-CN" altLang="en-US" sz="1600" dirty="0">
                <a:solidFill>
                  <a:schemeClr val="bg1">
                    <a:lumMod val="50000"/>
                  </a:schemeClr>
                </a:solidFill>
                <a:latin typeface="微软雅黑" pitchFamily="34" charset="-122"/>
              </a:rPr>
              <a:t>单击此处添加文本单击此处添加文本</a:t>
            </a:r>
            <a:endParaRPr lang="en-US" altLang="zh-CN" sz="1600" dirty="0">
              <a:solidFill>
                <a:schemeClr val="bg1">
                  <a:lumMod val="50000"/>
                </a:schemeClr>
              </a:solidFill>
              <a:latin typeface="微软雅黑" pitchFamily="34" charset="-122"/>
            </a:endParaRPr>
          </a:p>
          <a:p>
            <a:pPr>
              <a:lnSpc>
                <a:spcPct val="130000"/>
              </a:lnSpc>
            </a:pPr>
            <a:r>
              <a:rPr lang="zh-CN" altLang="en-US" sz="1600" dirty="0">
                <a:solidFill>
                  <a:schemeClr val="bg1">
                    <a:lumMod val="50000"/>
                  </a:schemeClr>
                </a:solidFill>
                <a:latin typeface="微软雅黑" pitchFamily="34" charset="-122"/>
              </a:rPr>
              <a:t>单击此处添加文本单击此处添加文本</a:t>
            </a:r>
            <a:endParaRPr lang="en-US" altLang="zh-CN" sz="1600" dirty="0">
              <a:solidFill>
                <a:schemeClr val="bg1">
                  <a:lumMod val="50000"/>
                </a:schemeClr>
              </a:solidFill>
              <a:latin typeface="微软雅黑" pitchFamily="34" charset="-122"/>
            </a:endParaRPr>
          </a:p>
        </p:txBody>
      </p:sp>
      <p:grpSp>
        <p:nvGrpSpPr>
          <p:cNvPr id="60" name="Group 22"/>
          <p:cNvGrpSpPr>
            <a:grpSpLocks/>
          </p:cNvGrpSpPr>
          <p:nvPr/>
        </p:nvGrpSpPr>
        <p:grpSpPr bwMode="auto">
          <a:xfrm>
            <a:off x="6495124" y="3499428"/>
            <a:ext cx="1213448" cy="538745"/>
            <a:chOff x="0" y="0"/>
            <a:chExt cx="1131895" cy="504056"/>
          </a:xfrm>
          <a:solidFill>
            <a:srgbClr val="DF6282"/>
          </a:solidFill>
        </p:grpSpPr>
        <p:sp>
          <p:nvSpPr>
            <p:cNvPr id="61" name="矩形 46"/>
            <p:cNvSpPr>
              <a:spLocks noChangeArrowheads="1"/>
            </p:cNvSpPr>
            <p:nvPr/>
          </p:nvSpPr>
          <p:spPr bwMode="auto">
            <a:xfrm>
              <a:off x="0" y="0"/>
              <a:ext cx="1080120" cy="50405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2800">
                <a:solidFill>
                  <a:schemeClr val="bg1">
                    <a:lumMod val="50000"/>
                  </a:schemeClr>
                </a:solidFill>
                <a:latin typeface="+mj-ea"/>
                <a:ea typeface="+mj-ea"/>
                <a:sym typeface="宋体" pitchFamily="2" charset="-122"/>
              </a:endParaRPr>
            </a:p>
          </p:txBody>
        </p:sp>
        <p:sp>
          <p:nvSpPr>
            <p:cNvPr id="62" name="文本框 47"/>
            <p:cNvSpPr>
              <a:spLocks noChangeArrowheads="1"/>
            </p:cNvSpPr>
            <p:nvPr/>
          </p:nvSpPr>
          <p:spPr bwMode="auto">
            <a:xfrm>
              <a:off x="51774" y="41772"/>
              <a:ext cx="1080121" cy="37434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b="1" dirty="0">
                  <a:solidFill>
                    <a:schemeClr val="bg1"/>
                  </a:solidFill>
                  <a:latin typeface="+mj-ea"/>
                  <a:sym typeface="方正兰亭细黑_GBK" charset="-122"/>
                </a:rPr>
                <a:t>作用二</a:t>
              </a:r>
            </a:p>
          </p:txBody>
        </p:sp>
      </p:grpSp>
      <p:sp>
        <p:nvSpPr>
          <p:cNvPr id="63" name="矩形 60"/>
          <p:cNvSpPr>
            <a:spLocks noChangeArrowheads="1"/>
          </p:cNvSpPr>
          <p:nvPr/>
        </p:nvSpPr>
        <p:spPr bwMode="auto">
          <a:xfrm>
            <a:off x="7911308" y="3439734"/>
            <a:ext cx="3571833" cy="7094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nSpc>
                <a:spcPct val="130000"/>
              </a:lnSpc>
            </a:pPr>
            <a:r>
              <a:rPr lang="zh-CN" altLang="en-US" sz="1600" dirty="0">
                <a:solidFill>
                  <a:schemeClr val="bg1">
                    <a:lumMod val="50000"/>
                  </a:schemeClr>
                </a:solidFill>
                <a:latin typeface="微软雅黑" pitchFamily="34" charset="-122"/>
              </a:rPr>
              <a:t>单击此处添加文本单击此处添加文本</a:t>
            </a:r>
            <a:endParaRPr lang="en-US" altLang="zh-CN" sz="1600" dirty="0">
              <a:solidFill>
                <a:schemeClr val="bg1">
                  <a:lumMod val="50000"/>
                </a:schemeClr>
              </a:solidFill>
              <a:latin typeface="微软雅黑" pitchFamily="34" charset="-122"/>
            </a:endParaRPr>
          </a:p>
          <a:p>
            <a:pPr>
              <a:lnSpc>
                <a:spcPct val="130000"/>
              </a:lnSpc>
            </a:pPr>
            <a:r>
              <a:rPr lang="zh-CN" altLang="en-US" sz="1600" dirty="0">
                <a:solidFill>
                  <a:schemeClr val="bg1">
                    <a:lumMod val="50000"/>
                  </a:schemeClr>
                </a:solidFill>
                <a:latin typeface="微软雅黑" pitchFamily="34" charset="-122"/>
              </a:rPr>
              <a:t>单击此处添加文本单击此处添加文本</a:t>
            </a:r>
            <a:endParaRPr lang="en-US" altLang="zh-CN" sz="1600" dirty="0">
              <a:solidFill>
                <a:schemeClr val="bg1">
                  <a:lumMod val="50000"/>
                </a:schemeClr>
              </a:solidFill>
              <a:latin typeface="微软雅黑" pitchFamily="34" charset="-122"/>
            </a:endParaRPr>
          </a:p>
        </p:txBody>
      </p:sp>
      <p:grpSp>
        <p:nvGrpSpPr>
          <p:cNvPr id="64" name="Group 22"/>
          <p:cNvGrpSpPr>
            <a:grpSpLocks/>
          </p:cNvGrpSpPr>
          <p:nvPr/>
        </p:nvGrpSpPr>
        <p:grpSpPr bwMode="auto">
          <a:xfrm>
            <a:off x="6495124" y="4457974"/>
            <a:ext cx="1213448" cy="538745"/>
            <a:chOff x="0" y="0"/>
            <a:chExt cx="1131895" cy="504056"/>
          </a:xfrm>
          <a:solidFill>
            <a:srgbClr val="267F42"/>
          </a:solidFill>
        </p:grpSpPr>
        <p:sp>
          <p:nvSpPr>
            <p:cNvPr id="65" name="矩形 46"/>
            <p:cNvSpPr>
              <a:spLocks noChangeArrowheads="1"/>
            </p:cNvSpPr>
            <p:nvPr/>
          </p:nvSpPr>
          <p:spPr bwMode="auto">
            <a:xfrm>
              <a:off x="0" y="0"/>
              <a:ext cx="1080120" cy="50405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2800">
                <a:solidFill>
                  <a:schemeClr val="bg1">
                    <a:lumMod val="50000"/>
                  </a:schemeClr>
                </a:solidFill>
                <a:latin typeface="+mj-ea"/>
                <a:ea typeface="+mj-ea"/>
                <a:sym typeface="宋体" pitchFamily="2" charset="-122"/>
              </a:endParaRPr>
            </a:p>
          </p:txBody>
        </p:sp>
        <p:sp>
          <p:nvSpPr>
            <p:cNvPr id="66" name="文本框 47"/>
            <p:cNvSpPr>
              <a:spLocks noChangeArrowheads="1"/>
            </p:cNvSpPr>
            <p:nvPr/>
          </p:nvSpPr>
          <p:spPr bwMode="auto">
            <a:xfrm>
              <a:off x="51774" y="41772"/>
              <a:ext cx="1080121" cy="37434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b="1" dirty="0">
                  <a:solidFill>
                    <a:schemeClr val="bg1"/>
                  </a:solidFill>
                  <a:latin typeface="+mj-ea"/>
                  <a:sym typeface="方正兰亭细黑_GBK" charset="-122"/>
                </a:rPr>
                <a:t>作用三</a:t>
              </a:r>
            </a:p>
          </p:txBody>
        </p:sp>
      </p:grpSp>
      <p:sp>
        <p:nvSpPr>
          <p:cNvPr id="67" name="矩形 60"/>
          <p:cNvSpPr>
            <a:spLocks noChangeArrowheads="1"/>
          </p:cNvSpPr>
          <p:nvPr/>
        </p:nvSpPr>
        <p:spPr bwMode="auto">
          <a:xfrm>
            <a:off x="7911308" y="4398279"/>
            <a:ext cx="3571833" cy="7094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nSpc>
                <a:spcPct val="130000"/>
              </a:lnSpc>
            </a:pPr>
            <a:r>
              <a:rPr lang="zh-CN" altLang="en-US" sz="1600" dirty="0">
                <a:solidFill>
                  <a:schemeClr val="bg1">
                    <a:lumMod val="50000"/>
                  </a:schemeClr>
                </a:solidFill>
                <a:latin typeface="微软雅黑" pitchFamily="34" charset="-122"/>
              </a:rPr>
              <a:t>单击此处添加文本单击此处添加文本</a:t>
            </a:r>
            <a:endParaRPr lang="en-US" altLang="zh-CN" sz="1600" dirty="0">
              <a:solidFill>
                <a:schemeClr val="bg1">
                  <a:lumMod val="50000"/>
                </a:schemeClr>
              </a:solidFill>
              <a:latin typeface="微软雅黑" pitchFamily="34" charset="-122"/>
            </a:endParaRPr>
          </a:p>
          <a:p>
            <a:pPr>
              <a:lnSpc>
                <a:spcPct val="130000"/>
              </a:lnSpc>
            </a:pPr>
            <a:r>
              <a:rPr lang="zh-CN" altLang="en-US" sz="1600" dirty="0">
                <a:solidFill>
                  <a:schemeClr val="bg1">
                    <a:lumMod val="50000"/>
                  </a:schemeClr>
                </a:solidFill>
                <a:latin typeface="微软雅黑" pitchFamily="34" charset="-122"/>
              </a:rPr>
              <a:t>单击此处添加文本单击此处添加文本</a:t>
            </a:r>
            <a:endParaRPr lang="en-US" altLang="zh-CN" sz="1600" dirty="0">
              <a:solidFill>
                <a:schemeClr val="bg1">
                  <a:lumMod val="50000"/>
                </a:schemeClr>
              </a:solidFill>
              <a:latin typeface="微软雅黑" pitchFamily="34" charset="-122"/>
            </a:endParaRPr>
          </a:p>
        </p:txBody>
      </p:sp>
      <p:grpSp>
        <p:nvGrpSpPr>
          <p:cNvPr id="68" name="Group 22"/>
          <p:cNvGrpSpPr>
            <a:grpSpLocks/>
          </p:cNvGrpSpPr>
          <p:nvPr/>
        </p:nvGrpSpPr>
        <p:grpSpPr bwMode="auto">
          <a:xfrm>
            <a:off x="6495124" y="5383036"/>
            <a:ext cx="1213448" cy="538745"/>
            <a:chOff x="0" y="0"/>
            <a:chExt cx="1131895" cy="504056"/>
          </a:xfrm>
          <a:solidFill>
            <a:srgbClr val="DF6282"/>
          </a:solidFill>
        </p:grpSpPr>
        <p:sp>
          <p:nvSpPr>
            <p:cNvPr id="69" name="矩形 46"/>
            <p:cNvSpPr>
              <a:spLocks noChangeArrowheads="1"/>
            </p:cNvSpPr>
            <p:nvPr/>
          </p:nvSpPr>
          <p:spPr bwMode="auto">
            <a:xfrm>
              <a:off x="0" y="0"/>
              <a:ext cx="1080120" cy="50405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2800">
                <a:solidFill>
                  <a:schemeClr val="bg1">
                    <a:lumMod val="50000"/>
                  </a:schemeClr>
                </a:solidFill>
                <a:latin typeface="+mj-ea"/>
                <a:ea typeface="+mj-ea"/>
                <a:sym typeface="宋体" pitchFamily="2" charset="-122"/>
              </a:endParaRPr>
            </a:p>
          </p:txBody>
        </p:sp>
        <p:sp>
          <p:nvSpPr>
            <p:cNvPr id="70" name="文本框 47"/>
            <p:cNvSpPr>
              <a:spLocks noChangeArrowheads="1"/>
            </p:cNvSpPr>
            <p:nvPr/>
          </p:nvSpPr>
          <p:spPr bwMode="auto">
            <a:xfrm>
              <a:off x="51774" y="41772"/>
              <a:ext cx="1080121" cy="37434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b="1" dirty="0">
                  <a:solidFill>
                    <a:schemeClr val="bg1"/>
                  </a:solidFill>
                  <a:latin typeface="+mj-ea"/>
                  <a:sym typeface="方正兰亭细黑_GBK" charset="-122"/>
                </a:rPr>
                <a:t>作用四</a:t>
              </a:r>
            </a:p>
          </p:txBody>
        </p:sp>
      </p:grpSp>
      <p:sp>
        <p:nvSpPr>
          <p:cNvPr id="71" name="矩形 60"/>
          <p:cNvSpPr>
            <a:spLocks noChangeArrowheads="1"/>
          </p:cNvSpPr>
          <p:nvPr/>
        </p:nvSpPr>
        <p:spPr bwMode="auto">
          <a:xfrm>
            <a:off x="7911308" y="5323342"/>
            <a:ext cx="3571833" cy="7094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nSpc>
                <a:spcPct val="130000"/>
              </a:lnSpc>
            </a:pPr>
            <a:r>
              <a:rPr lang="zh-CN" altLang="en-US" sz="1600" dirty="0">
                <a:solidFill>
                  <a:schemeClr val="bg1">
                    <a:lumMod val="50000"/>
                  </a:schemeClr>
                </a:solidFill>
                <a:latin typeface="微软雅黑" pitchFamily="34" charset="-122"/>
              </a:rPr>
              <a:t>单击此处添加文本单击此处添加文本</a:t>
            </a:r>
            <a:endParaRPr lang="en-US" altLang="zh-CN" sz="1600" dirty="0">
              <a:solidFill>
                <a:schemeClr val="bg1">
                  <a:lumMod val="50000"/>
                </a:schemeClr>
              </a:solidFill>
              <a:latin typeface="微软雅黑" pitchFamily="34" charset="-122"/>
            </a:endParaRPr>
          </a:p>
          <a:p>
            <a:pPr>
              <a:lnSpc>
                <a:spcPct val="130000"/>
              </a:lnSpc>
            </a:pPr>
            <a:r>
              <a:rPr lang="zh-CN" altLang="en-US" sz="1600" dirty="0">
                <a:solidFill>
                  <a:schemeClr val="bg1">
                    <a:lumMod val="50000"/>
                  </a:schemeClr>
                </a:solidFill>
                <a:latin typeface="微软雅黑" pitchFamily="34" charset="-122"/>
              </a:rPr>
              <a:t>单击此处添加文本单击此处添加文本</a:t>
            </a:r>
            <a:endParaRPr lang="en-US" altLang="zh-CN" sz="1600" dirty="0">
              <a:solidFill>
                <a:schemeClr val="bg1">
                  <a:lumMod val="50000"/>
                </a:schemeClr>
              </a:solidFill>
              <a:latin typeface="微软雅黑" pitchFamily="34" charset="-122"/>
            </a:endParaRPr>
          </a:p>
        </p:txBody>
      </p:sp>
    </p:spTree>
    <p:extLst>
      <p:ext uri="{BB962C8B-B14F-4D97-AF65-F5344CB8AC3E}">
        <p14:creationId xmlns:p14="http://schemas.microsoft.com/office/powerpoint/2010/main" val="3217501424"/>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750"/>
                                        <p:tgtEl>
                                          <p:spTgt spid="4"/>
                                        </p:tgtEl>
                                      </p:cBhvr>
                                    </p:animEffect>
                                    <p:anim calcmode="lin" valueType="num">
                                      <p:cBhvr>
                                        <p:cTn id="8" dur="750" fill="hold"/>
                                        <p:tgtEl>
                                          <p:spTgt spid="4"/>
                                        </p:tgtEl>
                                        <p:attrNameLst>
                                          <p:attrName>ppt_x</p:attrName>
                                        </p:attrNameLst>
                                      </p:cBhvr>
                                      <p:tavLst>
                                        <p:tav tm="0">
                                          <p:val>
                                            <p:strVal val="#ppt_x"/>
                                          </p:val>
                                        </p:tav>
                                        <p:tav tm="100000">
                                          <p:val>
                                            <p:strVal val="#ppt_x"/>
                                          </p:val>
                                        </p:tav>
                                      </p:tavLst>
                                    </p:anim>
                                    <p:anim calcmode="lin" valueType="num">
                                      <p:cBhvr>
                                        <p:cTn id="9" dur="75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nodeType="afterEffect">
                                  <p:stCondLst>
                                    <p:cond delay="0"/>
                                  </p:stCondLst>
                                  <p:childTnLst>
                                    <p:set>
                                      <p:cBhvr>
                                        <p:cTn id="12" dur="1" fill="hold">
                                          <p:stCondLst>
                                            <p:cond delay="0"/>
                                          </p:stCondLst>
                                        </p:cTn>
                                        <p:tgtEl>
                                          <p:spTgt spid="46"/>
                                        </p:tgtEl>
                                        <p:attrNameLst>
                                          <p:attrName>style.visibility</p:attrName>
                                        </p:attrNameLst>
                                      </p:cBhvr>
                                      <p:to>
                                        <p:strVal val="visible"/>
                                      </p:to>
                                    </p:set>
                                    <p:animEffect transition="in" filter="fade">
                                      <p:cBhvr>
                                        <p:cTn id="13" dur="500"/>
                                        <p:tgtEl>
                                          <p:spTgt spid="46"/>
                                        </p:tgtEl>
                                      </p:cBhvr>
                                    </p:animEffect>
                                    <p:anim calcmode="lin" valueType="num">
                                      <p:cBhvr>
                                        <p:cTn id="14" dur="500" fill="hold"/>
                                        <p:tgtEl>
                                          <p:spTgt spid="46"/>
                                        </p:tgtEl>
                                        <p:attrNameLst>
                                          <p:attrName>ppt_x</p:attrName>
                                        </p:attrNameLst>
                                      </p:cBhvr>
                                      <p:tavLst>
                                        <p:tav tm="0">
                                          <p:val>
                                            <p:strVal val="#ppt_x"/>
                                          </p:val>
                                        </p:tav>
                                        <p:tav tm="100000">
                                          <p:val>
                                            <p:strVal val="#ppt_x"/>
                                          </p:val>
                                        </p:tav>
                                      </p:tavLst>
                                    </p:anim>
                                    <p:anim calcmode="lin" valueType="num">
                                      <p:cBhvr>
                                        <p:cTn id="15" dur="500" fill="hold"/>
                                        <p:tgtEl>
                                          <p:spTgt spid="46"/>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0"/>
                                  </p:stCondLst>
                                  <p:childTnLst>
                                    <p:set>
                                      <p:cBhvr>
                                        <p:cTn id="17" dur="1" fill="hold">
                                          <p:stCondLst>
                                            <p:cond delay="0"/>
                                          </p:stCondLst>
                                        </p:cTn>
                                        <p:tgtEl>
                                          <p:spTgt spid="56"/>
                                        </p:tgtEl>
                                        <p:attrNameLst>
                                          <p:attrName>style.visibility</p:attrName>
                                        </p:attrNameLst>
                                      </p:cBhvr>
                                      <p:to>
                                        <p:strVal val="visible"/>
                                      </p:to>
                                    </p:set>
                                    <p:animEffect transition="in" filter="fade">
                                      <p:cBhvr>
                                        <p:cTn id="18" dur="1000"/>
                                        <p:tgtEl>
                                          <p:spTgt spid="56"/>
                                        </p:tgtEl>
                                      </p:cBhvr>
                                    </p:animEffect>
                                    <p:anim calcmode="lin" valueType="num">
                                      <p:cBhvr>
                                        <p:cTn id="19" dur="1000" fill="hold"/>
                                        <p:tgtEl>
                                          <p:spTgt spid="56"/>
                                        </p:tgtEl>
                                        <p:attrNameLst>
                                          <p:attrName>ppt_x</p:attrName>
                                        </p:attrNameLst>
                                      </p:cBhvr>
                                      <p:tavLst>
                                        <p:tav tm="0">
                                          <p:val>
                                            <p:strVal val="#ppt_x"/>
                                          </p:val>
                                        </p:tav>
                                        <p:tav tm="100000">
                                          <p:val>
                                            <p:strVal val="#ppt_x"/>
                                          </p:val>
                                        </p:tav>
                                      </p:tavLst>
                                    </p:anim>
                                    <p:anim calcmode="lin" valueType="num">
                                      <p:cBhvr>
                                        <p:cTn id="20" dur="1000" fill="hold"/>
                                        <p:tgtEl>
                                          <p:spTgt spid="56"/>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0"/>
                                  </p:stCondLst>
                                  <p:childTnLst>
                                    <p:set>
                                      <p:cBhvr>
                                        <p:cTn id="22" dur="1" fill="hold">
                                          <p:stCondLst>
                                            <p:cond delay="0"/>
                                          </p:stCondLst>
                                        </p:cTn>
                                        <p:tgtEl>
                                          <p:spTgt spid="59"/>
                                        </p:tgtEl>
                                        <p:attrNameLst>
                                          <p:attrName>style.visibility</p:attrName>
                                        </p:attrNameLst>
                                      </p:cBhvr>
                                      <p:to>
                                        <p:strVal val="visible"/>
                                      </p:to>
                                    </p:set>
                                    <p:animEffect transition="in" filter="fade">
                                      <p:cBhvr>
                                        <p:cTn id="23" dur="1000"/>
                                        <p:tgtEl>
                                          <p:spTgt spid="59"/>
                                        </p:tgtEl>
                                      </p:cBhvr>
                                    </p:animEffect>
                                    <p:anim calcmode="lin" valueType="num">
                                      <p:cBhvr>
                                        <p:cTn id="24" dur="1000" fill="hold"/>
                                        <p:tgtEl>
                                          <p:spTgt spid="59"/>
                                        </p:tgtEl>
                                        <p:attrNameLst>
                                          <p:attrName>ppt_x</p:attrName>
                                        </p:attrNameLst>
                                      </p:cBhvr>
                                      <p:tavLst>
                                        <p:tav tm="0">
                                          <p:val>
                                            <p:strVal val="#ppt_x"/>
                                          </p:val>
                                        </p:tav>
                                        <p:tav tm="100000">
                                          <p:val>
                                            <p:strVal val="#ppt_x"/>
                                          </p:val>
                                        </p:tav>
                                      </p:tavLst>
                                    </p:anim>
                                    <p:anim calcmode="lin" valueType="num">
                                      <p:cBhvr>
                                        <p:cTn id="25" dur="1000" fill="hold"/>
                                        <p:tgtEl>
                                          <p:spTgt spid="59"/>
                                        </p:tgtEl>
                                        <p:attrNameLst>
                                          <p:attrName>ppt_y</p:attrName>
                                        </p:attrNameLst>
                                      </p:cBhvr>
                                      <p:tavLst>
                                        <p:tav tm="0">
                                          <p:val>
                                            <p:strVal val="#ppt_y+.1"/>
                                          </p:val>
                                        </p:tav>
                                        <p:tav tm="100000">
                                          <p:val>
                                            <p:strVal val="#ppt_y"/>
                                          </p:val>
                                        </p:tav>
                                      </p:tavLst>
                                    </p:anim>
                                  </p:childTnLst>
                                </p:cTn>
                              </p:par>
                              <p:par>
                                <p:cTn id="26" presetID="42" presetClass="entr" presetSubtype="0" fill="hold" nodeType="withEffect">
                                  <p:stCondLst>
                                    <p:cond delay="0"/>
                                  </p:stCondLst>
                                  <p:childTnLst>
                                    <p:set>
                                      <p:cBhvr>
                                        <p:cTn id="27" dur="1" fill="hold">
                                          <p:stCondLst>
                                            <p:cond delay="0"/>
                                          </p:stCondLst>
                                        </p:cTn>
                                        <p:tgtEl>
                                          <p:spTgt spid="60"/>
                                        </p:tgtEl>
                                        <p:attrNameLst>
                                          <p:attrName>style.visibility</p:attrName>
                                        </p:attrNameLst>
                                      </p:cBhvr>
                                      <p:to>
                                        <p:strVal val="visible"/>
                                      </p:to>
                                    </p:set>
                                    <p:animEffect transition="in" filter="fade">
                                      <p:cBhvr>
                                        <p:cTn id="28" dur="1000"/>
                                        <p:tgtEl>
                                          <p:spTgt spid="60"/>
                                        </p:tgtEl>
                                      </p:cBhvr>
                                    </p:animEffect>
                                    <p:anim calcmode="lin" valueType="num">
                                      <p:cBhvr>
                                        <p:cTn id="29" dur="1000" fill="hold"/>
                                        <p:tgtEl>
                                          <p:spTgt spid="60"/>
                                        </p:tgtEl>
                                        <p:attrNameLst>
                                          <p:attrName>ppt_x</p:attrName>
                                        </p:attrNameLst>
                                      </p:cBhvr>
                                      <p:tavLst>
                                        <p:tav tm="0">
                                          <p:val>
                                            <p:strVal val="#ppt_x"/>
                                          </p:val>
                                        </p:tav>
                                        <p:tav tm="100000">
                                          <p:val>
                                            <p:strVal val="#ppt_x"/>
                                          </p:val>
                                        </p:tav>
                                      </p:tavLst>
                                    </p:anim>
                                    <p:anim calcmode="lin" valueType="num">
                                      <p:cBhvr>
                                        <p:cTn id="30" dur="1000" fill="hold"/>
                                        <p:tgtEl>
                                          <p:spTgt spid="60"/>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0"/>
                                  </p:stCondLst>
                                  <p:childTnLst>
                                    <p:set>
                                      <p:cBhvr>
                                        <p:cTn id="32" dur="1" fill="hold">
                                          <p:stCondLst>
                                            <p:cond delay="0"/>
                                          </p:stCondLst>
                                        </p:cTn>
                                        <p:tgtEl>
                                          <p:spTgt spid="63"/>
                                        </p:tgtEl>
                                        <p:attrNameLst>
                                          <p:attrName>style.visibility</p:attrName>
                                        </p:attrNameLst>
                                      </p:cBhvr>
                                      <p:to>
                                        <p:strVal val="visible"/>
                                      </p:to>
                                    </p:set>
                                    <p:animEffect transition="in" filter="fade">
                                      <p:cBhvr>
                                        <p:cTn id="33" dur="1000"/>
                                        <p:tgtEl>
                                          <p:spTgt spid="63"/>
                                        </p:tgtEl>
                                      </p:cBhvr>
                                    </p:animEffect>
                                    <p:anim calcmode="lin" valueType="num">
                                      <p:cBhvr>
                                        <p:cTn id="34" dur="1000" fill="hold"/>
                                        <p:tgtEl>
                                          <p:spTgt spid="63"/>
                                        </p:tgtEl>
                                        <p:attrNameLst>
                                          <p:attrName>ppt_x</p:attrName>
                                        </p:attrNameLst>
                                      </p:cBhvr>
                                      <p:tavLst>
                                        <p:tav tm="0">
                                          <p:val>
                                            <p:strVal val="#ppt_x"/>
                                          </p:val>
                                        </p:tav>
                                        <p:tav tm="100000">
                                          <p:val>
                                            <p:strVal val="#ppt_x"/>
                                          </p:val>
                                        </p:tav>
                                      </p:tavLst>
                                    </p:anim>
                                    <p:anim calcmode="lin" valueType="num">
                                      <p:cBhvr>
                                        <p:cTn id="35" dur="1000" fill="hold"/>
                                        <p:tgtEl>
                                          <p:spTgt spid="63"/>
                                        </p:tgtEl>
                                        <p:attrNameLst>
                                          <p:attrName>ppt_y</p:attrName>
                                        </p:attrNameLst>
                                      </p:cBhvr>
                                      <p:tavLst>
                                        <p:tav tm="0">
                                          <p:val>
                                            <p:strVal val="#ppt_y+.1"/>
                                          </p:val>
                                        </p:tav>
                                        <p:tav tm="100000">
                                          <p:val>
                                            <p:strVal val="#ppt_y"/>
                                          </p:val>
                                        </p:tav>
                                      </p:tavLst>
                                    </p:anim>
                                  </p:childTnLst>
                                </p:cTn>
                              </p:par>
                              <p:par>
                                <p:cTn id="36" presetID="42" presetClass="entr" presetSubtype="0" fill="hold" nodeType="withEffect">
                                  <p:stCondLst>
                                    <p:cond delay="0"/>
                                  </p:stCondLst>
                                  <p:childTnLst>
                                    <p:set>
                                      <p:cBhvr>
                                        <p:cTn id="37" dur="1" fill="hold">
                                          <p:stCondLst>
                                            <p:cond delay="0"/>
                                          </p:stCondLst>
                                        </p:cTn>
                                        <p:tgtEl>
                                          <p:spTgt spid="64"/>
                                        </p:tgtEl>
                                        <p:attrNameLst>
                                          <p:attrName>style.visibility</p:attrName>
                                        </p:attrNameLst>
                                      </p:cBhvr>
                                      <p:to>
                                        <p:strVal val="visible"/>
                                      </p:to>
                                    </p:set>
                                    <p:animEffect transition="in" filter="fade">
                                      <p:cBhvr>
                                        <p:cTn id="38" dur="1000"/>
                                        <p:tgtEl>
                                          <p:spTgt spid="64"/>
                                        </p:tgtEl>
                                      </p:cBhvr>
                                    </p:animEffect>
                                    <p:anim calcmode="lin" valueType="num">
                                      <p:cBhvr>
                                        <p:cTn id="39" dur="1000" fill="hold"/>
                                        <p:tgtEl>
                                          <p:spTgt spid="64"/>
                                        </p:tgtEl>
                                        <p:attrNameLst>
                                          <p:attrName>ppt_x</p:attrName>
                                        </p:attrNameLst>
                                      </p:cBhvr>
                                      <p:tavLst>
                                        <p:tav tm="0">
                                          <p:val>
                                            <p:strVal val="#ppt_x"/>
                                          </p:val>
                                        </p:tav>
                                        <p:tav tm="100000">
                                          <p:val>
                                            <p:strVal val="#ppt_x"/>
                                          </p:val>
                                        </p:tav>
                                      </p:tavLst>
                                    </p:anim>
                                    <p:anim calcmode="lin" valueType="num">
                                      <p:cBhvr>
                                        <p:cTn id="40" dur="1000" fill="hold"/>
                                        <p:tgtEl>
                                          <p:spTgt spid="64"/>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0"/>
                                  </p:stCondLst>
                                  <p:childTnLst>
                                    <p:set>
                                      <p:cBhvr>
                                        <p:cTn id="42" dur="1" fill="hold">
                                          <p:stCondLst>
                                            <p:cond delay="0"/>
                                          </p:stCondLst>
                                        </p:cTn>
                                        <p:tgtEl>
                                          <p:spTgt spid="67"/>
                                        </p:tgtEl>
                                        <p:attrNameLst>
                                          <p:attrName>style.visibility</p:attrName>
                                        </p:attrNameLst>
                                      </p:cBhvr>
                                      <p:to>
                                        <p:strVal val="visible"/>
                                      </p:to>
                                    </p:set>
                                    <p:animEffect transition="in" filter="fade">
                                      <p:cBhvr>
                                        <p:cTn id="43" dur="1000"/>
                                        <p:tgtEl>
                                          <p:spTgt spid="67"/>
                                        </p:tgtEl>
                                      </p:cBhvr>
                                    </p:animEffect>
                                    <p:anim calcmode="lin" valueType="num">
                                      <p:cBhvr>
                                        <p:cTn id="44" dur="1000" fill="hold"/>
                                        <p:tgtEl>
                                          <p:spTgt spid="67"/>
                                        </p:tgtEl>
                                        <p:attrNameLst>
                                          <p:attrName>ppt_x</p:attrName>
                                        </p:attrNameLst>
                                      </p:cBhvr>
                                      <p:tavLst>
                                        <p:tav tm="0">
                                          <p:val>
                                            <p:strVal val="#ppt_x"/>
                                          </p:val>
                                        </p:tav>
                                        <p:tav tm="100000">
                                          <p:val>
                                            <p:strVal val="#ppt_x"/>
                                          </p:val>
                                        </p:tav>
                                      </p:tavLst>
                                    </p:anim>
                                    <p:anim calcmode="lin" valueType="num">
                                      <p:cBhvr>
                                        <p:cTn id="45" dur="1000" fill="hold"/>
                                        <p:tgtEl>
                                          <p:spTgt spid="67"/>
                                        </p:tgtEl>
                                        <p:attrNameLst>
                                          <p:attrName>ppt_y</p:attrName>
                                        </p:attrNameLst>
                                      </p:cBhvr>
                                      <p:tavLst>
                                        <p:tav tm="0">
                                          <p:val>
                                            <p:strVal val="#ppt_y+.1"/>
                                          </p:val>
                                        </p:tav>
                                        <p:tav tm="100000">
                                          <p:val>
                                            <p:strVal val="#ppt_y"/>
                                          </p:val>
                                        </p:tav>
                                      </p:tavLst>
                                    </p:anim>
                                  </p:childTnLst>
                                </p:cTn>
                              </p:par>
                              <p:par>
                                <p:cTn id="46" presetID="42" presetClass="entr" presetSubtype="0" fill="hold" nodeType="withEffect">
                                  <p:stCondLst>
                                    <p:cond delay="0"/>
                                  </p:stCondLst>
                                  <p:childTnLst>
                                    <p:set>
                                      <p:cBhvr>
                                        <p:cTn id="47" dur="1" fill="hold">
                                          <p:stCondLst>
                                            <p:cond delay="0"/>
                                          </p:stCondLst>
                                        </p:cTn>
                                        <p:tgtEl>
                                          <p:spTgt spid="68"/>
                                        </p:tgtEl>
                                        <p:attrNameLst>
                                          <p:attrName>style.visibility</p:attrName>
                                        </p:attrNameLst>
                                      </p:cBhvr>
                                      <p:to>
                                        <p:strVal val="visible"/>
                                      </p:to>
                                    </p:set>
                                    <p:animEffect transition="in" filter="fade">
                                      <p:cBhvr>
                                        <p:cTn id="48" dur="1000"/>
                                        <p:tgtEl>
                                          <p:spTgt spid="68"/>
                                        </p:tgtEl>
                                      </p:cBhvr>
                                    </p:animEffect>
                                    <p:anim calcmode="lin" valueType="num">
                                      <p:cBhvr>
                                        <p:cTn id="49" dur="1000" fill="hold"/>
                                        <p:tgtEl>
                                          <p:spTgt spid="68"/>
                                        </p:tgtEl>
                                        <p:attrNameLst>
                                          <p:attrName>ppt_x</p:attrName>
                                        </p:attrNameLst>
                                      </p:cBhvr>
                                      <p:tavLst>
                                        <p:tav tm="0">
                                          <p:val>
                                            <p:strVal val="#ppt_x"/>
                                          </p:val>
                                        </p:tav>
                                        <p:tav tm="100000">
                                          <p:val>
                                            <p:strVal val="#ppt_x"/>
                                          </p:val>
                                        </p:tav>
                                      </p:tavLst>
                                    </p:anim>
                                    <p:anim calcmode="lin" valueType="num">
                                      <p:cBhvr>
                                        <p:cTn id="50" dur="1000" fill="hold"/>
                                        <p:tgtEl>
                                          <p:spTgt spid="68"/>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0"/>
                                  </p:stCondLst>
                                  <p:childTnLst>
                                    <p:set>
                                      <p:cBhvr>
                                        <p:cTn id="52" dur="1" fill="hold">
                                          <p:stCondLst>
                                            <p:cond delay="0"/>
                                          </p:stCondLst>
                                        </p:cTn>
                                        <p:tgtEl>
                                          <p:spTgt spid="71"/>
                                        </p:tgtEl>
                                        <p:attrNameLst>
                                          <p:attrName>style.visibility</p:attrName>
                                        </p:attrNameLst>
                                      </p:cBhvr>
                                      <p:to>
                                        <p:strVal val="visible"/>
                                      </p:to>
                                    </p:set>
                                    <p:animEffect transition="in" filter="fade">
                                      <p:cBhvr>
                                        <p:cTn id="53" dur="1000"/>
                                        <p:tgtEl>
                                          <p:spTgt spid="71"/>
                                        </p:tgtEl>
                                      </p:cBhvr>
                                    </p:animEffect>
                                    <p:anim calcmode="lin" valueType="num">
                                      <p:cBhvr>
                                        <p:cTn id="54" dur="1000" fill="hold"/>
                                        <p:tgtEl>
                                          <p:spTgt spid="71"/>
                                        </p:tgtEl>
                                        <p:attrNameLst>
                                          <p:attrName>ppt_x</p:attrName>
                                        </p:attrNameLst>
                                      </p:cBhvr>
                                      <p:tavLst>
                                        <p:tav tm="0">
                                          <p:val>
                                            <p:strVal val="#ppt_x"/>
                                          </p:val>
                                        </p:tav>
                                        <p:tav tm="100000">
                                          <p:val>
                                            <p:strVal val="#ppt_x"/>
                                          </p:val>
                                        </p:tav>
                                      </p:tavLst>
                                    </p:anim>
                                    <p:anim calcmode="lin" valueType="num">
                                      <p:cBhvr>
                                        <p:cTn id="55" dur="1000" fill="hold"/>
                                        <p:tgtEl>
                                          <p:spTgt spid="7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p:bldP spid="63" grpId="0"/>
      <p:bldP spid="67" grpId="0"/>
      <p:bldP spid="7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270000" y="443285"/>
            <a:ext cx="9664700" cy="837928"/>
            <a:chOff x="1270000" y="487136"/>
            <a:chExt cx="9664700" cy="837928"/>
          </a:xfrm>
        </p:grpSpPr>
        <p:sp>
          <p:nvSpPr>
            <p:cNvPr id="2" name="矩形 1"/>
            <p:cNvSpPr/>
            <p:nvPr/>
          </p:nvSpPr>
          <p:spPr>
            <a:xfrm>
              <a:off x="1270000" y="487136"/>
              <a:ext cx="9664700" cy="837928"/>
            </a:xfrm>
            <a:prstGeom prst="rect">
              <a:avLst/>
            </a:prstGeom>
            <a:solidFill>
              <a:srgbClr val="267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Copyright Notice"/>
            <p:cNvSpPr>
              <a:spLocks/>
            </p:cNvSpPr>
            <p:nvPr/>
          </p:nvSpPr>
          <p:spPr bwMode="auto">
            <a:xfrm>
              <a:off x="2611411" y="688718"/>
              <a:ext cx="6981878" cy="43476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400" cap="small" dirty="0">
                  <a:solidFill>
                    <a:schemeClr val="bg1"/>
                  </a:solidFill>
                  <a:latin typeface="微软雅黑" panose="020B0503020204020204" pitchFamily="34" charset="-122"/>
                  <a:ea typeface="微软雅黑" panose="020B0503020204020204" pitchFamily="34" charset="-122"/>
                </a:rPr>
                <a:t>点击加入标题文字</a:t>
              </a:r>
              <a:endParaRPr lang="en-US" sz="2400" cap="small" dirty="0">
                <a:solidFill>
                  <a:schemeClr val="bg1"/>
                </a:solidFill>
                <a:latin typeface="微软雅黑" panose="020B0503020204020204" pitchFamily="34" charset="-122"/>
                <a:ea typeface="微软雅黑" panose="020B0503020204020204" pitchFamily="34" charset="-122"/>
              </a:endParaRPr>
            </a:p>
          </p:txBody>
        </p:sp>
      </p:grpSp>
      <p:grpSp>
        <p:nvGrpSpPr>
          <p:cNvPr id="3" name="组合 2"/>
          <p:cNvGrpSpPr/>
          <p:nvPr/>
        </p:nvGrpSpPr>
        <p:grpSpPr>
          <a:xfrm>
            <a:off x="4406152" y="2012135"/>
            <a:ext cx="7080091" cy="4557840"/>
            <a:chOff x="3636894" y="1676995"/>
            <a:chExt cx="7713423" cy="4965550"/>
          </a:xfrm>
        </p:grpSpPr>
        <p:sp>
          <p:nvSpPr>
            <p:cNvPr id="5" name="矩形 4"/>
            <p:cNvSpPr/>
            <p:nvPr/>
          </p:nvSpPr>
          <p:spPr>
            <a:xfrm>
              <a:off x="7836260" y="1676995"/>
              <a:ext cx="3514057" cy="2735103"/>
            </a:xfrm>
            <a:prstGeom prst="rect">
              <a:avLst/>
            </a:prstGeom>
            <a:blipFill dpi="0" rotWithShape="1">
              <a:blip r:embed="rId3"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6" name="矩形 5"/>
            <p:cNvSpPr/>
            <p:nvPr/>
          </p:nvSpPr>
          <p:spPr>
            <a:xfrm>
              <a:off x="3636896" y="1676995"/>
              <a:ext cx="4120860" cy="4965550"/>
            </a:xfrm>
            <a:prstGeom prst="rect">
              <a:avLst/>
            </a:prstGeom>
            <a:blipFill dpi="0" rotWithShape="1">
              <a:blip r:embed="rId4"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7" name="矩形 6"/>
            <p:cNvSpPr/>
            <p:nvPr/>
          </p:nvSpPr>
          <p:spPr>
            <a:xfrm>
              <a:off x="7838669" y="4484774"/>
              <a:ext cx="3511647" cy="2157771"/>
            </a:xfrm>
            <a:prstGeom prst="rect">
              <a:avLst/>
            </a:prstGeom>
            <a:solidFill>
              <a:srgbClr val="267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8" name="矩形 7"/>
            <p:cNvSpPr/>
            <p:nvPr/>
          </p:nvSpPr>
          <p:spPr>
            <a:xfrm>
              <a:off x="3636894" y="5200799"/>
              <a:ext cx="4120860" cy="1441746"/>
            </a:xfrm>
            <a:prstGeom prst="rect">
              <a:avLst/>
            </a:prstGeom>
            <a:solidFill>
              <a:srgbClr val="DF6282">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solidFill>
                  <a:schemeClr val="bg1"/>
                </a:solidFill>
              </a:endParaRPr>
            </a:p>
          </p:txBody>
        </p:sp>
        <p:sp>
          <p:nvSpPr>
            <p:cNvPr id="9" name="TextBox 10"/>
            <p:cNvSpPr txBox="1"/>
            <p:nvPr/>
          </p:nvSpPr>
          <p:spPr>
            <a:xfrm>
              <a:off x="3726933" y="5367017"/>
              <a:ext cx="3133442" cy="523220"/>
            </a:xfrm>
            <a:prstGeom prst="rect">
              <a:avLst/>
            </a:prstGeom>
            <a:noFill/>
          </p:spPr>
          <p:txBody>
            <a:bodyPr wrap="square" rtlCol="0">
              <a:spAutoFit/>
            </a:bodyPr>
            <a:lstStyle/>
            <a:p>
              <a:r>
                <a:rPr lang="en-US" altLang="zh-CN" sz="2800" b="1" dirty="0">
                  <a:solidFill>
                    <a:schemeClr val="bg1"/>
                  </a:solidFill>
                </a:rPr>
                <a:t>Super Project 01</a:t>
              </a:r>
              <a:endParaRPr lang="zh-CN" altLang="en-US" sz="2800" b="1" dirty="0">
                <a:solidFill>
                  <a:schemeClr val="bg1"/>
                </a:solidFill>
              </a:endParaRPr>
            </a:p>
          </p:txBody>
        </p:sp>
        <p:sp>
          <p:nvSpPr>
            <p:cNvPr id="10" name="TextBox 11"/>
            <p:cNvSpPr txBox="1"/>
            <p:nvPr/>
          </p:nvSpPr>
          <p:spPr>
            <a:xfrm>
              <a:off x="3723614" y="5748479"/>
              <a:ext cx="2542603" cy="400110"/>
            </a:xfrm>
            <a:prstGeom prst="rect">
              <a:avLst/>
            </a:prstGeom>
            <a:noFill/>
          </p:spPr>
          <p:txBody>
            <a:bodyPr wrap="square" rtlCol="0">
              <a:spAutoFit/>
            </a:bodyPr>
            <a:lstStyle/>
            <a:p>
              <a:r>
                <a:rPr lang="en-US" altLang="zh-CN" sz="2000" i="1" dirty="0" err="1">
                  <a:solidFill>
                    <a:schemeClr val="bg1"/>
                  </a:solidFill>
                </a:rPr>
                <a:t>Supercoampany</a:t>
              </a:r>
              <a:endParaRPr lang="zh-CN" altLang="en-US" sz="2400" i="1" dirty="0">
                <a:solidFill>
                  <a:schemeClr val="bg1"/>
                </a:solidFill>
              </a:endParaRPr>
            </a:p>
          </p:txBody>
        </p:sp>
        <p:cxnSp>
          <p:nvCxnSpPr>
            <p:cNvPr id="12" name="直接连接符 11"/>
            <p:cNvCxnSpPr/>
            <p:nvPr/>
          </p:nvCxnSpPr>
          <p:spPr>
            <a:xfrm>
              <a:off x="3827350" y="6201905"/>
              <a:ext cx="3676976"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13" name="TextBox 13"/>
            <p:cNvSpPr txBox="1"/>
            <p:nvPr/>
          </p:nvSpPr>
          <p:spPr>
            <a:xfrm>
              <a:off x="3731090" y="6217619"/>
              <a:ext cx="3393727" cy="307777"/>
            </a:xfrm>
            <a:prstGeom prst="rect">
              <a:avLst/>
            </a:prstGeom>
            <a:noFill/>
          </p:spPr>
          <p:txBody>
            <a:bodyPr wrap="square" rtlCol="0">
              <a:spAutoFit/>
            </a:bodyPr>
            <a:lstStyle/>
            <a:p>
              <a:r>
                <a:rPr lang="en-US" altLang="zh-CN" sz="1400" spc="10" dirty="0" err="1">
                  <a:solidFill>
                    <a:schemeClr val="bg1"/>
                  </a:solidFill>
                </a:rPr>
                <a:t>Nulla</a:t>
              </a:r>
              <a:r>
                <a:rPr lang="en-US" altLang="zh-CN" sz="1400" spc="10" dirty="0">
                  <a:solidFill>
                    <a:schemeClr val="bg1"/>
                  </a:solidFill>
                </a:rPr>
                <a:t> vitae </a:t>
              </a:r>
              <a:r>
                <a:rPr lang="en-US" altLang="zh-CN" sz="1400" spc="10" dirty="0" err="1">
                  <a:solidFill>
                    <a:schemeClr val="bg1"/>
                  </a:solidFill>
                </a:rPr>
                <a:t>elit</a:t>
              </a:r>
              <a:r>
                <a:rPr lang="en-US" altLang="zh-CN" sz="1400" spc="10" dirty="0">
                  <a:solidFill>
                    <a:schemeClr val="bg1"/>
                  </a:solidFill>
                </a:rPr>
                <a:t> </a:t>
              </a:r>
              <a:r>
                <a:rPr lang="en-US" altLang="zh-CN" sz="1400" spc="10" dirty="0" err="1">
                  <a:solidFill>
                    <a:schemeClr val="bg1"/>
                  </a:solidFill>
                </a:rPr>
                <a:t>libero</a:t>
              </a:r>
              <a:r>
                <a:rPr lang="en-US" altLang="zh-CN" sz="1400" spc="10" dirty="0">
                  <a:solidFill>
                    <a:schemeClr val="bg1"/>
                  </a:solidFill>
                </a:rPr>
                <a:t>, a </a:t>
              </a:r>
              <a:r>
                <a:rPr lang="en-US" altLang="zh-CN" sz="1400" spc="10" dirty="0" err="1">
                  <a:solidFill>
                    <a:schemeClr val="bg1"/>
                  </a:solidFill>
                </a:rPr>
                <a:t>pharetra</a:t>
              </a:r>
              <a:r>
                <a:rPr lang="en-US" altLang="zh-CN" sz="1400" spc="10" dirty="0">
                  <a:solidFill>
                    <a:schemeClr val="bg1"/>
                  </a:solidFill>
                </a:rPr>
                <a:t> </a:t>
              </a:r>
              <a:r>
                <a:rPr lang="en-US" altLang="zh-CN" sz="1400" spc="10" dirty="0" err="1">
                  <a:solidFill>
                    <a:schemeClr val="bg1"/>
                  </a:solidFill>
                </a:rPr>
                <a:t>augue</a:t>
              </a:r>
              <a:r>
                <a:rPr lang="en-US" altLang="zh-CN" sz="1400" spc="10" dirty="0">
                  <a:solidFill>
                    <a:schemeClr val="bg1"/>
                  </a:solidFill>
                </a:rPr>
                <a:t>.</a:t>
              </a:r>
              <a:endParaRPr lang="zh-CN" altLang="en-US" sz="1400" spc="10" dirty="0">
                <a:solidFill>
                  <a:schemeClr val="bg1"/>
                </a:solidFill>
              </a:endParaRPr>
            </a:p>
          </p:txBody>
        </p:sp>
        <p:sp>
          <p:nvSpPr>
            <p:cNvPr id="14" name="TextBox 16"/>
            <p:cNvSpPr txBox="1"/>
            <p:nvPr/>
          </p:nvSpPr>
          <p:spPr>
            <a:xfrm>
              <a:off x="8052045" y="4617181"/>
              <a:ext cx="3082486" cy="1600438"/>
            </a:xfrm>
            <a:prstGeom prst="rect">
              <a:avLst/>
            </a:prstGeom>
            <a:noFill/>
          </p:spPr>
          <p:txBody>
            <a:bodyPr wrap="square" rtlCol="0">
              <a:spAutoFit/>
            </a:bodyPr>
            <a:lstStyle/>
            <a:p>
              <a:r>
                <a:rPr lang="en-US" altLang="zh-CN" sz="1400" kern="1600" spc="10" dirty="0" err="1">
                  <a:solidFill>
                    <a:schemeClr val="bg1"/>
                  </a:solidFill>
                </a:rPr>
                <a:t>Donec</a:t>
              </a:r>
              <a:r>
                <a:rPr lang="en-US" altLang="zh-CN" sz="1400" kern="1600" spc="10" dirty="0">
                  <a:solidFill>
                    <a:schemeClr val="bg1"/>
                  </a:solidFill>
                </a:rPr>
                <a:t> id </a:t>
              </a:r>
              <a:r>
                <a:rPr lang="en-US" altLang="zh-CN" sz="1400" kern="1600" spc="10" dirty="0" err="1">
                  <a:solidFill>
                    <a:schemeClr val="bg1"/>
                  </a:solidFill>
                </a:rPr>
                <a:t>elit</a:t>
              </a:r>
              <a:r>
                <a:rPr lang="en-US" altLang="zh-CN" sz="1400" kern="1600" spc="10" dirty="0">
                  <a:solidFill>
                    <a:schemeClr val="bg1"/>
                  </a:solidFill>
                </a:rPr>
                <a:t> non mi </a:t>
              </a:r>
              <a:r>
                <a:rPr lang="en-US" altLang="zh-CN" sz="1400" kern="1600" spc="10" dirty="0" err="1">
                  <a:solidFill>
                    <a:schemeClr val="bg1"/>
                  </a:solidFill>
                </a:rPr>
                <a:t>porta</a:t>
              </a:r>
              <a:r>
                <a:rPr lang="en-US" altLang="zh-CN" sz="1400" kern="1600" spc="10" dirty="0">
                  <a:solidFill>
                    <a:schemeClr val="bg1"/>
                  </a:solidFill>
                </a:rPr>
                <a:t> </a:t>
              </a:r>
              <a:r>
                <a:rPr lang="en-US" altLang="zh-CN" sz="1400" kern="1600" spc="10" dirty="0" err="1">
                  <a:solidFill>
                    <a:schemeClr val="bg1"/>
                  </a:solidFill>
                </a:rPr>
                <a:t>gravida</a:t>
              </a:r>
              <a:r>
                <a:rPr lang="en-US" altLang="zh-CN" sz="1400" kern="1600" spc="10" dirty="0">
                  <a:solidFill>
                    <a:schemeClr val="bg1"/>
                  </a:solidFill>
                </a:rPr>
                <a:t> at </a:t>
              </a:r>
              <a:r>
                <a:rPr lang="en-US" altLang="zh-CN" sz="1400" kern="1600" spc="10" dirty="0" err="1">
                  <a:solidFill>
                    <a:schemeClr val="bg1"/>
                  </a:solidFill>
                </a:rPr>
                <a:t>eget</a:t>
              </a:r>
              <a:r>
                <a:rPr lang="en-US" altLang="zh-CN" sz="1400" kern="1600" spc="10" dirty="0">
                  <a:solidFill>
                    <a:schemeClr val="bg1"/>
                  </a:solidFill>
                </a:rPr>
                <a:t> </a:t>
              </a:r>
              <a:r>
                <a:rPr lang="en-US" altLang="zh-CN" sz="1400" spc="10" dirty="0" err="1">
                  <a:solidFill>
                    <a:schemeClr val="bg1"/>
                  </a:solidFill>
                </a:rPr>
                <a:t>metus</a:t>
              </a:r>
              <a:r>
                <a:rPr lang="en-US" altLang="zh-CN" sz="1400" spc="10" dirty="0">
                  <a:solidFill>
                    <a:schemeClr val="bg1"/>
                  </a:solidFill>
                </a:rPr>
                <a:t>. </a:t>
              </a:r>
              <a:r>
                <a:rPr lang="en-US" altLang="zh-CN" sz="1400" spc="10" dirty="0" err="1">
                  <a:solidFill>
                    <a:schemeClr val="bg1"/>
                  </a:solidFill>
                </a:rPr>
                <a:t>Fusce</a:t>
              </a:r>
              <a:r>
                <a:rPr lang="en-US" altLang="zh-CN" sz="1400" spc="10" dirty="0">
                  <a:solidFill>
                    <a:schemeClr val="bg1"/>
                  </a:solidFill>
                </a:rPr>
                <a:t> </a:t>
              </a:r>
              <a:r>
                <a:rPr lang="en-US" altLang="zh-CN" sz="1400" spc="10" dirty="0" err="1">
                  <a:solidFill>
                    <a:schemeClr val="bg1"/>
                  </a:solidFill>
                </a:rPr>
                <a:t>dapibus</a:t>
              </a:r>
              <a:r>
                <a:rPr lang="en-US" altLang="zh-CN" sz="1400" spc="10" dirty="0">
                  <a:solidFill>
                    <a:schemeClr val="bg1"/>
                  </a:solidFill>
                </a:rPr>
                <a:t>, </a:t>
              </a:r>
              <a:r>
                <a:rPr lang="en-US" altLang="zh-CN" sz="1400" spc="10" dirty="0" err="1">
                  <a:solidFill>
                    <a:schemeClr val="bg1"/>
                  </a:solidFill>
                </a:rPr>
                <a:t>tellus</a:t>
              </a:r>
              <a:r>
                <a:rPr lang="en-US" altLang="zh-CN" sz="1400" spc="10" dirty="0">
                  <a:solidFill>
                    <a:schemeClr val="bg1"/>
                  </a:solidFill>
                </a:rPr>
                <a:t> ac </a:t>
              </a:r>
              <a:r>
                <a:rPr lang="en-US" altLang="zh-CN" sz="1400" spc="10" dirty="0" err="1">
                  <a:solidFill>
                    <a:schemeClr val="bg1"/>
                  </a:solidFill>
                </a:rPr>
                <a:t>cursus</a:t>
              </a:r>
              <a:r>
                <a:rPr lang="en-US" altLang="zh-CN" sz="1400" spc="10" dirty="0">
                  <a:solidFill>
                    <a:schemeClr val="bg1"/>
                  </a:solidFill>
                </a:rPr>
                <a:t>. </a:t>
              </a:r>
              <a:r>
                <a:rPr lang="en-US" altLang="zh-CN" sz="1400" kern="1600" spc="10" dirty="0" err="1">
                  <a:solidFill>
                    <a:schemeClr val="bg1"/>
                  </a:solidFill>
                </a:rPr>
                <a:t>Donec</a:t>
              </a:r>
              <a:r>
                <a:rPr lang="en-US" altLang="zh-CN" sz="1400" kern="1600" spc="10" dirty="0">
                  <a:solidFill>
                    <a:schemeClr val="bg1"/>
                  </a:solidFill>
                </a:rPr>
                <a:t> id </a:t>
              </a:r>
              <a:r>
                <a:rPr lang="en-US" altLang="zh-CN" sz="1400" kern="1600" spc="10" dirty="0" err="1">
                  <a:solidFill>
                    <a:schemeClr val="bg1"/>
                  </a:solidFill>
                </a:rPr>
                <a:t>elit</a:t>
              </a:r>
              <a:r>
                <a:rPr lang="en-US" altLang="zh-CN" sz="1400" kern="1600" spc="10" dirty="0">
                  <a:solidFill>
                    <a:schemeClr val="bg1"/>
                  </a:solidFill>
                </a:rPr>
                <a:t> non mi </a:t>
              </a:r>
              <a:r>
                <a:rPr lang="en-US" altLang="zh-CN" sz="1400" kern="1600" spc="10" dirty="0" err="1">
                  <a:solidFill>
                    <a:schemeClr val="bg1"/>
                  </a:solidFill>
                </a:rPr>
                <a:t>porta</a:t>
              </a:r>
              <a:r>
                <a:rPr lang="en-US" altLang="zh-CN" sz="1400" kern="1600" spc="10" dirty="0">
                  <a:solidFill>
                    <a:schemeClr val="bg1"/>
                  </a:solidFill>
                </a:rPr>
                <a:t> </a:t>
              </a:r>
              <a:r>
                <a:rPr lang="en-US" altLang="zh-CN" sz="1400" kern="1600" spc="10" dirty="0" err="1">
                  <a:solidFill>
                    <a:schemeClr val="bg1"/>
                  </a:solidFill>
                </a:rPr>
                <a:t>gravida</a:t>
              </a:r>
              <a:r>
                <a:rPr lang="en-US" altLang="zh-CN" sz="1400" kern="1600" spc="10" dirty="0">
                  <a:solidFill>
                    <a:schemeClr val="bg1"/>
                  </a:solidFill>
                </a:rPr>
                <a:t> at </a:t>
              </a:r>
              <a:r>
                <a:rPr lang="en-US" altLang="zh-CN" sz="1400" kern="1600" spc="10" dirty="0" err="1">
                  <a:solidFill>
                    <a:schemeClr val="bg1"/>
                  </a:solidFill>
                </a:rPr>
                <a:t>eget</a:t>
              </a:r>
              <a:r>
                <a:rPr lang="en-US" altLang="zh-CN" sz="1400" kern="1600" spc="10" dirty="0">
                  <a:solidFill>
                    <a:schemeClr val="bg1"/>
                  </a:solidFill>
                </a:rPr>
                <a:t> </a:t>
              </a:r>
              <a:r>
                <a:rPr lang="en-US" altLang="zh-CN" sz="1400" spc="10" dirty="0" err="1">
                  <a:solidFill>
                    <a:schemeClr val="bg1"/>
                  </a:solidFill>
                </a:rPr>
                <a:t>metus</a:t>
              </a:r>
              <a:r>
                <a:rPr lang="en-US" altLang="zh-CN" sz="1400" spc="10" dirty="0">
                  <a:solidFill>
                    <a:schemeClr val="bg1"/>
                  </a:solidFill>
                </a:rPr>
                <a:t>. </a:t>
              </a:r>
              <a:r>
                <a:rPr lang="en-US" altLang="zh-CN" sz="1400" spc="10" dirty="0" err="1">
                  <a:solidFill>
                    <a:schemeClr val="bg1"/>
                  </a:solidFill>
                </a:rPr>
                <a:t>Fusce</a:t>
              </a:r>
              <a:r>
                <a:rPr lang="en-US" altLang="zh-CN" sz="1400" spc="10" dirty="0">
                  <a:solidFill>
                    <a:schemeClr val="bg1"/>
                  </a:solidFill>
                </a:rPr>
                <a:t> </a:t>
              </a:r>
              <a:r>
                <a:rPr lang="en-US" altLang="zh-CN" sz="1400" spc="10" dirty="0" err="1">
                  <a:solidFill>
                    <a:schemeClr val="bg1"/>
                  </a:solidFill>
                </a:rPr>
                <a:t>dapibus</a:t>
              </a:r>
              <a:r>
                <a:rPr lang="en-US" altLang="zh-CN" sz="1400" spc="10" dirty="0">
                  <a:solidFill>
                    <a:schemeClr val="bg1"/>
                  </a:solidFill>
                </a:rPr>
                <a:t>, </a:t>
              </a:r>
              <a:r>
                <a:rPr lang="en-US" altLang="zh-CN" sz="1400" spc="10" dirty="0" err="1">
                  <a:solidFill>
                    <a:schemeClr val="bg1"/>
                  </a:solidFill>
                </a:rPr>
                <a:t>tellus</a:t>
              </a:r>
              <a:r>
                <a:rPr lang="en-US" altLang="zh-CN" sz="1400" spc="10" dirty="0">
                  <a:solidFill>
                    <a:schemeClr val="bg1"/>
                  </a:solidFill>
                </a:rPr>
                <a:t> ac </a:t>
              </a:r>
              <a:r>
                <a:rPr lang="en-US" altLang="zh-CN" sz="1400" spc="10" dirty="0" err="1">
                  <a:solidFill>
                    <a:schemeClr val="bg1"/>
                  </a:solidFill>
                </a:rPr>
                <a:t>cursus</a:t>
              </a:r>
              <a:r>
                <a:rPr lang="en-US" altLang="zh-CN" sz="1400" spc="10" dirty="0">
                  <a:solidFill>
                    <a:schemeClr val="bg1"/>
                  </a:solidFill>
                </a:rPr>
                <a:t>.</a:t>
              </a:r>
              <a:r>
                <a:rPr lang="en-US" altLang="zh-CN" sz="1400" kern="1600" spc="10" dirty="0">
                  <a:solidFill>
                    <a:schemeClr val="bg1"/>
                  </a:solidFill>
                </a:rPr>
                <a:t> </a:t>
              </a:r>
              <a:r>
                <a:rPr lang="en-US" altLang="zh-CN" sz="1400" kern="1600" spc="10" dirty="0" err="1">
                  <a:solidFill>
                    <a:schemeClr val="bg1"/>
                  </a:solidFill>
                </a:rPr>
                <a:t>Donec</a:t>
              </a:r>
              <a:r>
                <a:rPr lang="en-US" altLang="zh-CN" sz="1400" kern="1600" spc="10" dirty="0">
                  <a:solidFill>
                    <a:schemeClr val="bg1"/>
                  </a:solidFill>
                </a:rPr>
                <a:t> id </a:t>
              </a:r>
              <a:r>
                <a:rPr lang="en-US" altLang="zh-CN" sz="1400" kern="1600" spc="10" dirty="0" err="1">
                  <a:solidFill>
                    <a:schemeClr val="bg1"/>
                  </a:solidFill>
                </a:rPr>
                <a:t>elit</a:t>
              </a:r>
              <a:r>
                <a:rPr lang="en-US" altLang="zh-CN" sz="1400" kern="1600" spc="10" dirty="0">
                  <a:solidFill>
                    <a:schemeClr val="bg1"/>
                  </a:solidFill>
                </a:rPr>
                <a:t> non mi </a:t>
              </a:r>
              <a:r>
                <a:rPr lang="en-US" altLang="zh-CN" sz="1400" kern="1600" spc="10" dirty="0" err="1">
                  <a:solidFill>
                    <a:schemeClr val="bg1"/>
                  </a:solidFill>
                </a:rPr>
                <a:t>porta</a:t>
              </a:r>
              <a:r>
                <a:rPr lang="en-US" altLang="zh-CN" sz="1400" kern="1600" spc="10" dirty="0">
                  <a:solidFill>
                    <a:schemeClr val="bg1"/>
                  </a:solidFill>
                </a:rPr>
                <a:t> </a:t>
              </a:r>
              <a:r>
                <a:rPr lang="en-US" altLang="zh-CN" sz="1400" kern="1600" spc="10" dirty="0" err="1">
                  <a:solidFill>
                    <a:schemeClr val="bg1"/>
                  </a:solidFill>
                </a:rPr>
                <a:t>gravida</a:t>
              </a:r>
              <a:r>
                <a:rPr lang="en-US" altLang="zh-CN" sz="1400" kern="1600" spc="10" dirty="0">
                  <a:solidFill>
                    <a:schemeClr val="bg1"/>
                  </a:solidFill>
                </a:rPr>
                <a:t> at </a:t>
              </a:r>
              <a:r>
                <a:rPr lang="en-US" altLang="zh-CN" sz="1400" kern="1600" spc="10" dirty="0" err="1">
                  <a:solidFill>
                    <a:schemeClr val="bg1"/>
                  </a:solidFill>
                </a:rPr>
                <a:t>eget</a:t>
              </a:r>
              <a:r>
                <a:rPr lang="en-US" altLang="zh-CN" sz="1400" kern="1600" spc="10" dirty="0">
                  <a:solidFill>
                    <a:schemeClr val="bg1"/>
                  </a:solidFill>
                </a:rPr>
                <a:t> </a:t>
              </a:r>
              <a:r>
                <a:rPr lang="en-US" altLang="zh-CN" sz="1400" spc="10" dirty="0" err="1">
                  <a:solidFill>
                    <a:schemeClr val="bg1"/>
                  </a:solidFill>
                </a:rPr>
                <a:t>metus</a:t>
              </a:r>
              <a:r>
                <a:rPr lang="en-US" altLang="zh-CN" sz="1400" spc="10" dirty="0">
                  <a:solidFill>
                    <a:schemeClr val="bg1"/>
                  </a:solidFill>
                </a:rPr>
                <a:t>. </a:t>
              </a:r>
              <a:r>
                <a:rPr lang="en-US" altLang="zh-CN" sz="1400" spc="10" dirty="0" err="1">
                  <a:solidFill>
                    <a:schemeClr val="bg1"/>
                  </a:solidFill>
                </a:rPr>
                <a:t>Fusce</a:t>
              </a:r>
              <a:r>
                <a:rPr lang="en-US" altLang="zh-CN" sz="1400" spc="10" dirty="0">
                  <a:solidFill>
                    <a:schemeClr val="bg1"/>
                  </a:solidFill>
                </a:rPr>
                <a:t> </a:t>
              </a:r>
              <a:r>
                <a:rPr lang="en-US" altLang="zh-CN" sz="1400" spc="10" dirty="0" err="1">
                  <a:solidFill>
                    <a:schemeClr val="bg1"/>
                  </a:solidFill>
                </a:rPr>
                <a:t>dapibus</a:t>
              </a:r>
              <a:r>
                <a:rPr lang="en-US" altLang="zh-CN" sz="1400" spc="10" dirty="0">
                  <a:solidFill>
                    <a:schemeClr val="bg1"/>
                  </a:solidFill>
                </a:rPr>
                <a:t>, </a:t>
              </a:r>
              <a:r>
                <a:rPr lang="en-US" altLang="zh-CN" sz="1400" spc="10" dirty="0" err="1">
                  <a:solidFill>
                    <a:schemeClr val="bg1"/>
                  </a:solidFill>
                </a:rPr>
                <a:t>tellus</a:t>
              </a:r>
              <a:r>
                <a:rPr lang="en-US" altLang="zh-CN" sz="1400" spc="10" dirty="0">
                  <a:solidFill>
                    <a:schemeClr val="bg1"/>
                  </a:solidFill>
                </a:rPr>
                <a:t> ac </a:t>
              </a:r>
              <a:r>
                <a:rPr lang="en-US" altLang="zh-CN" sz="1400" spc="10" dirty="0" err="1">
                  <a:solidFill>
                    <a:schemeClr val="bg1"/>
                  </a:solidFill>
                </a:rPr>
                <a:t>cursus</a:t>
              </a:r>
              <a:endParaRPr lang="zh-CN" altLang="en-US" sz="1400" spc="10" dirty="0">
                <a:solidFill>
                  <a:schemeClr val="bg1"/>
                </a:solidFill>
              </a:endParaRPr>
            </a:p>
          </p:txBody>
        </p:sp>
      </p:grpSp>
      <p:grpSp>
        <p:nvGrpSpPr>
          <p:cNvPr id="15" name="Group 27"/>
          <p:cNvGrpSpPr>
            <a:grpSpLocks/>
          </p:cNvGrpSpPr>
          <p:nvPr/>
        </p:nvGrpSpPr>
        <p:grpSpPr bwMode="auto">
          <a:xfrm>
            <a:off x="803285" y="1889654"/>
            <a:ext cx="3336115" cy="4572791"/>
            <a:chOff x="-1" y="293475"/>
            <a:chExt cx="4063736" cy="3058587"/>
          </a:xfrm>
        </p:grpSpPr>
        <p:sp>
          <p:nvSpPr>
            <p:cNvPr id="16" name="Rectangle 28"/>
            <p:cNvSpPr>
              <a:spLocks/>
            </p:cNvSpPr>
            <p:nvPr/>
          </p:nvSpPr>
          <p:spPr bwMode="auto">
            <a:xfrm>
              <a:off x="0" y="940573"/>
              <a:ext cx="4063735" cy="241148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410751">
                <a:lnSpc>
                  <a:spcPct val="110000"/>
                </a:lnSpc>
                <a:spcBef>
                  <a:spcPts val="2109"/>
                </a:spcBef>
                <a:defRPr/>
              </a:pPr>
              <a:r>
                <a:rPr lang="en-US" altLang="zh-CN" sz="1400" dirty="0" err="1">
                  <a:solidFill>
                    <a:schemeClr val="bg1">
                      <a:lumMod val="50000"/>
                    </a:schemeClr>
                  </a:solidFill>
                  <a:latin typeface="Raleway" panose="020B0003030101060003" pitchFamily="34" charset="0"/>
                  <a:ea typeface="ＭＳ Ｐゴシック" charset="0"/>
                  <a:sym typeface="Helvetica Neue Light" charset="0"/>
                </a:rPr>
                <a:t>Nullam</a:t>
              </a:r>
              <a:r>
                <a:rPr lang="en-US" altLang="zh-CN" sz="1400" dirty="0">
                  <a:solidFill>
                    <a:schemeClr val="bg1">
                      <a:lumMod val="50000"/>
                    </a:schemeClr>
                  </a:solidFill>
                  <a:latin typeface="Raleway" panose="020B0003030101060003" pitchFamily="34" charset="0"/>
                  <a:ea typeface="ＭＳ Ｐゴシック" charset="0"/>
                  <a:sym typeface="Helvetica Neue Light" charset="0"/>
                </a:rPr>
                <a:t> </a:t>
              </a:r>
              <a:r>
                <a:rPr lang="en-US" altLang="zh-CN" sz="1400" dirty="0" err="1">
                  <a:solidFill>
                    <a:schemeClr val="bg1">
                      <a:lumMod val="50000"/>
                    </a:schemeClr>
                  </a:solidFill>
                  <a:latin typeface="Raleway" panose="020B0003030101060003" pitchFamily="34" charset="0"/>
                  <a:ea typeface="ＭＳ Ｐゴシック" charset="0"/>
                  <a:sym typeface="Helvetica Neue Light" charset="0"/>
                </a:rPr>
                <a:t>quis</a:t>
              </a:r>
              <a:r>
                <a:rPr lang="en-US" altLang="zh-CN" sz="1400" dirty="0">
                  <a:solidFill>
                    <a:schemeClr val="bg1">
                      <a:lumMod val="50000"/>
                    </a:schemeClr>
                  </a:solidFill>
                  <a:latin typeface="Raleway" panose="020B0003030101060003" pitchFamily="34" charset="0"/>
                  <a:ea typeface="ＭＳ Ｐゴシック" charset="0"/>
                  <a:sym typeface="Helvetica Neue Light" charset="0"/>
                </a:rPr>
                <a:t> </a:t>
              </a:r>
              <a:r>
                <a:rPr lang="en-US" altLang="zh-CN" sz="1400" dirty="0" err="1">
                  <a:solidFill>
                    <a:schemeClr val="bg1">
                      <a:lumMod val="50000"/>
                    </a:schemeClr>
                  </a:solidFill>
                  <a:latin typeface="Raleway" panose="020B0003030101060003" pitchFamily="34" charset="0"/>
                  <a:ea typeface="ＭＳ Ｐゴシック" charset="0"/>
                  <a:sym typeface="Helvetica Neue Light" charset="0"/>
                </a:rPr>
                <a:t>risus</a:t>
              </a:r>
              <a:r>
                <a:rPr lang="en-US" altLang="zh-CN" sz="1400" dirty="0">
                  <a:solidFill>
                    <a:schemeClr val="bg1">
                      <a:lumMod val="50000"/>
                    </a:schemeClr>
                  </a:solidFill>
                  <a:latin typeface="Raleway" panose="020B0003030101060003" pitchFamily="34" charset="0"/>
                  <a:ea typeface="ＭＳ Ｐゴシック" charset="0"/>
                  <a:sym typeface="Helvetica Neue Light" charset="0"/>
                </a:rPr>
                <a:t> </a:t>
              </a:r>
              <a:r>
                <a:rPr lang="en-US" altLang="zh-CN" sz="1400" dirty="0" err="1">
                  <a:solidFill>
                    <a:schemeClr val="bg1">
                      <a:lumMod val="50000"/>
                    </a:schemeClr>
                  </a:solidFill>
                  <a:latin typeface="Raleway" panose="020B0003030101060003" pitchFamily="34" charset="0"/>
                  <a:ea typeface="ＭＳ Ｐゴシック" charset="0"/>
                  <a:sym typeface="Helvetica Neue Light" charset="0"/>
                </a:rPr>
                <a:t>eget</a:t>
              </a:r>
              <a:r>
                <a:rPr lang="en-US" altLang="zh-CN" sz="1400" dirty="0">
                  <a:solidFill>
                    <a:schemeClr val="bg1">
                      <a:lumMod val="50000"/>
                    </a:schemeClr>
                  </a:solidFill>
                  <a:latin typeface="Raleway" panose="020B0003030101060003" pitchFamily="34" charset="0"/>
                  <a:ea typeface="ＭＳ Ｐゴシック" charset="0"/>
                  <a:sym typeface="Helvetica Neue Light" charset="0"/>
                </a:rPr>
                <a:t> </a:t>
              </a:r>
              <a:r>
                <a:rPr lang="en-US" altLang="zh-CN" sz="1400" dirty="0" err="1">
                  <a:solidFill>
                    <a:schemeClr val="bg1">
                      <a:lumMod val="50000"/>
                    </a:schemeClr>
                  </a:solidFill>
                  <a:latin typeface="Raleway" panose="020B0003030101060003" pitchFamily="34" charset="0"/>
                  <a:ea typeface="ＭＳ Ｐゴシック" charset="0"/>
                  <a:sym typeface="Helvetica Neue Light" charset="0"/>
                </a:rPr>
                <a:t>urna</a:t>
              </a:r>
              <a:r>
                <a:rPr lang="en-US" altLang="zh-CN" sz="1400" dirty="0">
                  <a:solidFill>
                    <a:schemeClr val="bg1">
                      <a:lumMod val="50000"/>
                    </a:schemeClr>
                  </a:solidFill>
                  <a:latin typeface="Raleway" panose="020B0003030101060003" pitchFamily="34" charset="0"/>
                  <a:ea typeface="ＭＳ Ｐゴシック" charset="0"/>
                  <a:sym typeface="Helvetica Neue Light" charset="0"/>
                </a:rPr>
                <a:t> </a:t>
              </a:r>
              <a:r>
                <a:rPr lang="en-US" altLang="zh-CN" sz="1400" dirty="0" err="1">
                  <a:solidFill>
                    <a:schemeClr val="bg1">
                      <a:lumMod val="50000"/>
                    </a:schemeClr>
                  </a:solidFill>
                  <a:latin typeface="Raleway" panose="020B0003030101060003" pitchFamily="34" charset="0"/>
                  <a:ea typeface="ＭＳ Ｐゴシック" charset="0"/>
                  <a:sym typeface="Helvetica Neue Light" charset="0"/>
                </a:rPr>
                <a:t>mollis</a:t>
              </a:r>
              <a:r>
                <a:rPr lang="en-US" altLang="zh-CN" sz="1400" dirty="0">
                  <a:solidFill>
                    <a:schemeClr val="bg1">
                      <a:lumMod val="50000"/>
                    </a:schemeClr>
                  </a:solidFill>
                  <a:latin typeface="Raleway" panose="020B0003030101060003" pitchFamily="34" charset="0"/>
                  <a:ea typeface="ＭＳ Ｐゴシック" charset="0"/>
                  <a:sym typeface="Helvetica Neue Light" charset="0"/>
                </a:rPr>
                <a:t> </a:t>
              </a:r>
              <a:r>
                <a:rPr lang="en-US" altLang="zh-CN" sz="1400" dirty="0" err="1">
                  <a:solidFill>
                    <a:schemeClr val="bg1">
                      <a:lumMod val="50000"/>
                    </a:schemeClr>
                  </a:solidFill>
                  <a:latin typeface="Raleway" panose="020B0003030101060003" pitchFamily="34" charset="0"/>
                  <a:ea typeface="ＭＳ Ｐゴシック" charset="0"/>
                  <a:sym typeface="Helvetica Neue Light" charset="0"/>
                </a:rPr>
                <a:t>ornare</a:t>
              </a:r>
              <a:r>
                <a:rPr lang="en-US" altLang="zh-CN" sz="1400" dirty="0">
                  <a:solidFill>
                    <a:schemeClr val="bg1">
                      <a:lumMod val="50000"/>
                    </a:schemeClr>
                  </a:solidFill>
                  <a:latin typeface="Raleway" panose="020B0003030101060003" pitchFamily="34" charset="0"/>
                  <a:ea typeface="ＭＳ Ｐゴシック" charset="0"/>
                  <a:sym typeface="Helvetica Neue Light" charset="0"/>
                </a:rPr>
                <a:t> </a:t>
              </a:r>
              <a:r>
                <a:rPr lang="en-US" altLang="zh-CN" sz="1400" dirty="0" err="1">
                  <a:solidFill>
                    <a:schemeClr val="bg1">
                      <a:lumMod val="50000"/>
                    </a:schemeClr>
                  </a:solidFill>
                  <a:latin typeface="Raleway" panose="020B0003030101060003" pitchFamily="34" charset="0"/>
                  <a:ea typeface="ＭＳ Ｐゴシック" charset="0"/>
                  <a:sym typeface="Helvetica Neue Light" charset="0"/>
                </a:rPr>
                <a:t>vel</a:t>
              </a:r>
              <a:r>
                <a:rPr lang="en-US" altLang="zh-CN" sz="1400" dirty="0">
                  <a:solidFill>
                    <a:schemeClr val="bg1">
                      <a:lumMod val="50000"/>
                    </a:schemeClr>
                  </a:solidFill>
                  <a:latin typeface="Raleway" panose="020B0003030101060003" pitchFamily="34" charset="0"/>
                  <a:ea typeface="ＭＳ Ｐゴシック" charset="0"/>
                  <a:sym typeface="Helvetica Neue Light" charset="0"/>
                </a:rPr>
                <a:t> </a:t>
              </a:r>
              <a:r>
                <a:rPr lang="en-US" altLang="zh-CN" sz="1400" dirty="0" err="1">
                  <a:solidFill>
                    <a:schemeClr val="bg1">
                      <a:lumMod val="50000"/>
                    </a:schemeClr>
                  </a:solidFill>
                  <a:latin typeface="Raleway" panose="020B0003030101060003" pitchFamily="34" charset="0"/>
                  <a:ea typeface="ＭＳ Ｐゴシック" charset="0"/>
                  <a:sym typeface="Helvetica Neue Light" charset="0"/>
                </a:rPr>
                <a:t>eu</a:t>
              </a:r>
              <a:r>
                <a:rPr lang="en-US" altLang="zh-CN" sz="1400" dirty="0">
                  <a:solidFill>
                    <a:schemeClr val="bg1">
                      <a:lumMod val="50000"/>
                    </a:schemeClr>
                  </a:solidFill>
                  <a:latin typeface="Raleway" panose="020B0003030101060003" pitchFamily="34" charset="0"/>
                  <a:ea typeface="ＭＳ Ｐゴシック" charset="0"/>
                  <a:sym typeface="Helvetica Neue Light" charset="0"/>
                </a:rPr>
                <a:t> </a:t>
              </a:r>
              <a:r>
                <a:rPr lang="en-US" altLang="zh-CN" sz="1400" dirty="0" err="1">
                  <a:solidFill>
                    <a:schemeClr val="bg1">
                      <a:lumMod val="50000"/>
                    </a:schemeClr>
                  </a:solidFill>
                  <a:latin typeface="Raleway" panose="020B0003030101060003" pitchFamily="34" charset="0"/>
                  <a:ea typeface="ＭＳ Ｐゴシック" charset="0"/>
                  <a:sym typeface="Helvetica Neue Light" charset="0"/>
                </a:rPr>
                <a:t>leo</a:t>
              </a:r>
              <a:r>
                <a:rPr lang="en-US" altLang="zh-CN" sz="1400" dirty="0">
                  <a:solidFill>
                    <a:schemeClr val="bg1">
                      <a:lumMod val="50000"/>
                    </a:schemeClr>
                  </a:solidFill>
                  <a:latin typeface="Raleway" panose="020B0003030101060003" pitchFamily="34" charset="0"/>
                  <a:ea typeface="ＭＳ Ｐゴシック" charset="0"/>
                  <a:sym typeface="Helvetica Neue Light" charset="0"/>
                </a:rPr>
                <a:t>. </a:t>
              </a:r>
              <a:r>
                <a:rPr lang="en-US" altLang="zh-CN" sz="1400" dirty="0" err="1">
                  <a:solidFill>
                    <a:schemeClr val="bg1">
                      <a:lumMod val="50000"/>
                    </a:schemeClr>
                  </a:solidFill>
                  <a:latin typeface="Raleway" panose="020B0003030101060003" pitchFamily="34" charset="0"/>
                  <a:ea typeface="ＭＳ Ｐゴシック" charset="0"/>
                  <a:sym typeface="Helvetica Neue Light" charset="0"/>
                </a:rPr>
                <a:t>Donec</a:t>
              </a:r>
              <a:r>
                <a:rPr lang="en-US" altLang="zh-CN" sz="1400" dirty="0">
                  <a:solidFill>
                    <a:schemeClr val="bg1">
                      <a:lumMod val="50000"/>
                    </a:schemeClr>
                  </a:solidFill>
                  <a:latin typeface="Raleway" panose="020B0003030101060003" pitchFamily="34" charset="0"/>
                  <a:ea typeface="ＭＳ Ｐゴシック" charset="0"/>
                  <a:sym typeface="Helvetica Neue Light" charset="0"/>
                </a:rPr>
                <a:t> id </a:t>
              </a:r>
              <a:r>
                <a:rPr lang="en-US" altLang="zh-CN" sz="1400" dirty="0" err="1">
                  <a:solidFill>
                    <a:schemeClr val="bg1">
                      <a:lumMod val="50000"/>
                    </a:schemeClr>
                  </a:solidFill>
                  <a:latin typeface="Raleway" panose="020B0003030101060003" pitchFamily="34" charset="0"/>
                  <a:ea typeface="ＭＳ Ｐゴシック" charset="0"/>
                  <a:sym typeface="Helvetica Neue Light" charset="0"/>
                </a:rPr>
                <a:t>elit</a:t>
              </a:r>
              <a:r>
                <a:rPr lang="en-US" altLang="zh-CN" sz="1400" dirty="0">
                  <a:solidFill>
                    <a:schemeClr val="bg1">
                      <a:lumMod val="50000"/>
                    </a:schemeClr>
                  </a:solidFill>
                  <a:latin typeface="Raleway" panose="020B0003030101060003" pitchFamily="34" charset="0"/>
                  <a:ea typeface="ＭＳ Ｐゴシック" charset="0"/>
                  <a:sym typeface="Helvetica Neue Light" charset="0"/>
                </a:rPr>
                <a:t> non mi porta gravida at </a:t>
              </a:r>
              <a:r>
                <a:rPr lang="en-US" altLang="zh-CN" sz="1400" dirty="0" err="1">
                  <a:solidFill>
                    <a:schemeClr val="bg1">
                      <a:lumMod val="50000"/>
                    </a:schemeClr>
                  </a:solidFill>
                  <a:latin typeface="Raleway" panose="020B0003030101060003" pitchFamily="34" charset="0"/>
                  <a:ea typeface="ＭＳ Ｐゴシック" charset="0"/>
                  <a:sym typeface="Helvetica Neue Light" charset="0"/>
                </a:rPr>
                <a:t>eget</a:t>
              </a:r>
              <a:r>
                <a:rPr lang="en-US" altLang="zh-CN" sz="1400" dirty="0">
                  <a:solidFill>
                    <a:schemeClr val="bg1">
                      <a:lumMod val="50000"/>
                    </a:schemeClr>
                  </a:solidFill>
                  <a:latin typeface="Raleway" panose="020B0003030101060003" pitchFamily="34" charset="0"/>
                  <a:ea typeface="ＭＳ Ｐゴシック" charset="0"/>
                  <a:sym typeface="Helvetica Neue Light" charset="0"/>
                </a:rPr>
                <a:t> </a:t>
              </a:r>
              <a:r>
                <a:rPr lang="en-US" altLang="zh-CN" sz="1400" dirty="0" err="1">
                  <a:solidFill>
                    <a:schemeClr val="bg1">
                      <a:lumMod val="50000"/>
                    </a:schemeClr>
                  </a:solidFill>
                  <a:latin typeface="Raleway" panose="020B0003030101060003" pitchFamily="34" charset="0"/>
                  <a:ea typeface="ＭＳ Ｐゴシック" charset="0"/>
                  <a:sym typeface="Helvetica Neue Light" charset="0"/>
                </a:rPr>
                <a:t>metus</a:t>
              </a:r>
              <a:r>
                <a:rPr lang="en-US" altLang="zh-CN" sz="1400" dirty="0">
                  <a:solidFill>
                    <a:schemeClr val="bg1">
                      <a:lumMod val="50000"/>
                    </a:schemeClr>
                  </a:solidFill>
                  <a:latin typeface="Raleway" panose="020B0003030101060003" pitchFamily="34" charset="0"/>
                  <a:ea typeface="ＭＳ Ｐゴシック" charset="0"/>
                  <a:sym typeface="Helvetica Neue Light" charset="0"/>
                </a:rPr>
                <a:t>. </a:t>
              </a:r>
              <a:r>
                <a:rPr lang="en-US" altLang="zh-CN" sz="1400" dirty="0" err="1">
                  <a:solidFill>
                    <a:schemeClr val="bg1">
                      <a:lumMod val="50000"/>
                    </a:schemeClr>
                  </a:solidFill>
                  <a:latin typeface="Raleway" panose="020B0003030101060003" pitchFamily="34" charset="0"/>
                  <a:ea typeface="ＭＳ Ｐゴシック" charset="0"/>
                  <a:sym typeface="Helvetica Neue Light" charset="0"/>
                </a:rPr>
                <a:t>Etiam</a:t>
              </a:r>
              <a:r>
                <a:rPr lang="en-US" altLang="zh-CN" sz="1400" dirty="0">
                  <a:solidFill>
                    <a:schemeClr val="bg1">
                      <a:lumMod val="50000"/>
                    </a:schemeClr>
                  </a:solidFill>
                  <a:latin typeface="Raleway" panose="020B0003030101060003" pitchFamily="34" charset="0"/>
                  <a:ea typeface="ＭＳ Ｐゴシック" charset="0"/>
                  <a:sym typeface="Helvetica Neue Light" charset="0"/>
                </a:rPr>
                <a:t> porta </a:t>
              </a:r>
              <a:r>
                <a:rPr lang="en-US" altLang="zh-CN" sz="1400" dirty="0" err="1">
                  <a:solidFill>
                    <a:schemeClr val="bg1">
                      <a:lumMod val="50000"/>
                    </a:schemeClr>
                  </a:solidFill>
                  <a:latin typeface="Raleway" panose="020B0003030101060003" pitchFamily="34" charset="0"/>
                  <a:ea typeface="ＭＳ Ｐゴシック" charset="0"/>
                  <a:sym typeface="Helvetica Neue Light" charset="0"/>
                </a:rPr>
                <a:t>sem</a:t>
              </a:r>
              <a:r>
                <a:rPr lang="en-US" altLang="zh-CN" sz="1400" dirty="0">
                  <a:solidFill>
                    <a:schemeClr val="bg1">
                      <a:lumMod val="50000"/>
                    </a:schemeClr>
                  </a:solidFill>
                  <a:latin typeface="Raleway" panose="020B0003030101060003" pitchFamily="34" charset="0"/>
                  <a:ea typeface="ＭＳ Ｐゴシック" charset="0"/>
                  <a:sym typeface="Helvetica Neue Light" charset="0"/>
                </a:rPr>
                <a:t> </a:t>
              </a:r>
              <a:r>
                <a:rPr lang="en-US" altLang="zh-CN" sz="1400" dirty="0" err="1">
                  <a:solidFill>
                    <a:schemeClr val="bg1">
                      <a:lumMod val="50000"/>
                    </a:schemeClr>
                  </a:solidFill>
                  <a:latin typeface="Raleway" panose="020B0003030101060003" pitchFamily="34" charset="0"/>
                  <a:ea typeface="ＭＳ Ｐゴシック" charset="0"/>
                  <a:sym typeface="Helvetica Neue Light" charset="0"/>
                </a:rPr>
                <a:t>malesuada</a:t>
              </a:r>
              <a:r>
                <a:rPr lang="en-US" altLang="zh-CN" sz="1400" dirty="0">
                  <a:solidFill>
                    <a:schemeClr val="bg1">
                      <a:lumMod val="50000"/>
                    </a:schemeClr>
                  </a:solidFill>
                  <a:latin typeface="Raleway" panose="020B0003030101060003" pitchFamily="34" charset="0"/>
                  <a:ea typeface="ＭＳ Ｐゴシック" charset="0"/>
                  <a:sym typeface="Helvetica Neue Light" charset="0"/>
                </a:rPr>
                <a:t> magna </a:t>
              </a:r>
              <a:r>
                <a:rPr lang="en-US" altLang="zh-CN" sz="1400" dirty="0" err="1">
                  <a:solidFill>
                    <a:schemeClr val="bg1">
                      <a:lumMod val="50000"/>
                    </a:schemeClr>
                  </a:solidFill>
                  <a:latin typeface="Raleway" panose="020B0003030101060003" pitchFamily="34" charset="0"/>
                  <a:ea typeface="ＭＳ Ｐゴシック" charset="0"/>
                  <a:sym typeface="Helvetica Neue Light" charset="0"/>
                </a:rPr>
                <a:t>mollis</a:t>
              </a:r>
              <a:r>
                <a:rPr lang="en-US" altLang="zh-CN" sz="1400" dirty="0">
                  <a:solidFill>
                    <a:schemeClr val="bg1">
                      <a:lumMod val="50000"/>
                    </a:schemeClr>
                  </a:solidFill>
                  <a:latin typeface="Raleway" panose="020B0003030101060003" pitchFamily="34" charset="0"/>
                  <a:ea typeface="ＭＳ Ｐゴシック" charset="0"/>
                  <a:sym typeface="Helvetica Neue Light" charset="0"/>
                </a:rPr>
                <a:t> </a:t>
              </a:r>
              <a:r>
                <a:rPr lang="en-US" altLang="zh-CN" sz="1400" dirty="0" err="1">
                  <a:solidFill>
                    <a:schemeClr val="bg1">
                      <a:lumMod val="50000"/>
                    </a:schemeClr>
                  </a:solidFill>
                  <a:latin typeface="Raleway" panose="020B0003030101060003" pitchFamily="34" charset="0"/>
                  <a:ea typeface="ＭＳ Ｐゴシック" charset="0"/>
                  <a:sym typeface="Helvetica Neue Light" charset="0"/>
                </a:rPr>
                <a:t>euismod</a:t>
              </a:r>
              <a:r>
                <a:rPr lang="en-US" altLang="zh-CN" sz="1400" dirty="0">
                  <a:solidFill>
                    <a:schemeClr val="bg1">
                      <a:lumMod val="50000"/>
                    </a:schemeClr>
                  </a:solidFill>
                  <a:latin typeface="Raleway" panose="020B0003030101060003" pitchFamily="34" charset="0"/>
                  <a:ea typeface="ＭＳ Ｐゴシック" charset="0"/>
                  <a:sym typeface="Helvetica Neue Light" charset="0"/>
                </a:rPr>
                <a:t>. </a:t>
              </a:r>
              <a:r>
                <a:rPr lang="en-US" altLang="zh-CN" sz="1400" dirty="0" err="1">
                  <a:solidFill>
                    <a:schemeClr val="bg1">
                      <a:lumMod val="50000"/>
                    </a:schemeClr>
                  </a:solidFill>
                  <a:latin typeface="Raleway" panose="020B0003030101060003" pitchFamily="34" charset="0"/>
                  <a:ea typeface="ＭＳ Ｐゴシック" charset="0"/>
                  <a:sym typeface="Helvetica Neue Light" charset="0"/>
                </a:rPr>
                <a:t>Praesent</a:t>
              </a:r>
              <a:r>
                <a:rPr lang="en-US" altLang="zh-CN" sz="1400" dirty="0">
                  <a:solidFill>
                    <a:schemeClr val="bg1">
                      <a:lumMod val="50000"/>
                    </a:schemeClr>
                  </a:solidFill>
                  <a:latin typeface="Raleway" panose="020B0003030101060003" pitchFamily="34" charset="0"/>
                  <a:ea typeface="ＭＳ Ｐゴシック" charset="0"/>
                  <a:sym typeface="Helvetica Neue Light" charset="0"/>
                </a:rPr>
                <a:t> </a:t>
              </a:r>
              <a:r>
                <a:rPr lang="en-US" altLang="zh-CN" sz="1400" dirty="0" err="1">
                  <a:solidFill>
                    <a:schemeClr val="bg1">
                      <a:lumMod val="50000"/>
                    </a:schemeClr>
                  </a:solidFill>
                  <a:latin typeface="Raleway" panose="020B0003030101060003" pitchFamily="34" charset="0"/>
                  <a:ea typeface="ＭＳ Ｐゴシック" charset="0"/>
                  <a:sym typeface="Helvetica Neue Light" charset="0"/>
                </a:rPr>
                <a:t>commodo</a:t>
              </a:r>
              <a:r>
                <a:rPr lang="en-US" altLang="zh-CN" sz="1400" dirty="0">
                  <a:solidFill>
                    <a:schemeClr val="bg1">
                      <a:lumMod val="50000"/>
                    </a:schemeClr>
                  </a:solidFill>
                  <a:latin typeface="Raleway" panose="020B0003030101060003" pitchFamily="34" charset="0"/>
                  <a:ea typeface="ＭＳ Ｐゴシック" charset="0"/>
                  <a:sym typeface="Helvetica Neue Light" charset="0"/>
                </a:rPr>
                <a:t> cursus magna, </a:t>
              </a:r>
              <a:r>
                <a:rPr lang="en-US" altLang="zh-CN" sz="1400" dirty="0" err="1">
                  <a:solidFill>
                    <a:schemeClr val="bg1">
                      <a:lumMod val="50000"/>
                    </a:schemeClr>
                  </a:solidFill>
                  <a:latin typeface="Raleway" panose="020B0003030101060003" pitchFamily="34" charset="0"/>
                  <a:ea typeface="ＭＳ Ｐゴシック" charset="0"/>
                  <a:sym typeface="Helvetica Neue Light" charset="0"/>
                </a:rPr>
                <a:t>vel</a:t>
              </a:r>
              <a:r>
                <a:rPr lang="en-US" altLang="zh-CN" sz="1400" dirty="0">
                  <a:solidFill>
                    <a:schemeClr val="bg1">
                      <a:lumMod val="50000"/>
                    </a:schemeClr>
                  </a:solidFill>
                  <a:latin typeface="Raleway" panose="020B0003030101060003" pitchFamily="34" charset="0"/>
                  <a:ea typeface="ＭＳ Ｐゴシック" charset="0"/>
                  <a:sym typeface="Helvetica Neue Light" charset="0"/>
                </a:rPr>
                <a:t> </a:t>
              </a:r>
              <a:r>
                <a:rPr lang="en-US" altLang="zh-CN" sz="1400" dirty="0" err="1">
                  <a:solidFill>
                    <a:schemeClr val="bg1">
                      <a:lumMod val="50000"/>
                    </a:schemeClr>
                  </a:solidFill>
                  <a:latin typeface="Raleway" panose="020B0003030101060003" pitchFamily="34" charset="0"/>
                  <a:ea typeface="ＭＳ Ｐゴシック" charset="0"/>
                  <a:sym typeface="Helvetica Neue Light" charset="0"/>
                </a:rPr>
                <a:t>scelerisque</a:t>
              </a:r>
              <a:r>
                <a:rPr lang="en-US" altLang="zh-CN" sz="1400" dirty="0">
                  <a:solidFill>
                    <a:schemeClr val="bg1">
                      <a:lumMod val="50000"/>
                    </a:schemeClr>
                  </a:solidFill>
                  <a:latin typeface="Raleway" panose="020B0003030101060003" pitchFamily="34" charset="0"/>
                  <a:ea typeface="ＭＳ Ｐゴシック" charset="0"/>
                  <a:sym typeface="Helvetica Neue Light" charset="0"/>
                </a:rPr>
                <a:t> </a:t>
              </a:r>
              <a:r>
                <a:rPr lang="en-US" altLang="zh-CN" sz="1400" dirty="0" err="1">
                  <a:solidFill>
                    <a:schemeClr val="bg1">
                      <a:lumMod val="50000"/>
                    </a:schemeClr>
                  </a:solidFill>
                  <a:latin typeface="Raleway" panose="020B0003030101060003" pitchFamily="34" charset="0"/>
                  <a:ea typeface="ＭＳ Ｐゴシック" charset="0"/>
                  <a:sym typeface="Helvetica Neue Light" charset="0"/>
                </a:rPr>
                <a:t>nisl</a:t>
              </a:r>
              <a:r>
                <a:rPr lang="en-US" altLang="zh-CN" sz="1400" dirty="0">
                  <a:solidFill>
                    <a:schemeClr val="bg1">
                      <a:lumMod val="50000"/>
                    </a:schemeClr>
                  </a:solidFill>
                  <a:latin typeface="Raleway" panose="020B0003030101060003" pitchFamily="34" charset="0"/>
                  <a:ea typeface="ＭＳ Ｐゴシック" charset="0"/>
                  <a:sym typeface="Helvetica Neue Light" charset="0"/>
                </a:rPr>
                <a:t> </a:t>
              </a:r>
              <a:r>
                <a:rPr lang="en-US" altLang="zh-CN" sz="1400" dirty="0" err="1">
                  <a:solidFill>
                    <a:schemeClr val="bg1">
                      <a:lumMod val="50000"/>
                    </a:schemeClr>
                  </a:solidFill>
                  <a:latin typeface="Raleway" panose="020B0003030101060003" pitchFamily="34" charset="0"/>
                  <a:ea typeface="ＭＳ Ｐゴシック" charset="0"/>
                  <a:sym typeface="Helvetica Neue Light" charset="0"/>
                </a:rPr>
                <a:t>consectetur</a:t>
              </a:r>
              <a:r>
                <a:rPr lang="en-US" altLang="zh-CN" sz="1400" dirty="0">
                  <a:solidFill>
                    <a:schemeClr val="bg1">
                      <a:lumMod val="50000"/>
                    </a:schemeClr>
                  </a:solidFill>
                  <a:latin typeface="Raleway" panose="020B0003030101060003" pitchFamily="34" charset="0"/>
                  <a:ea typeface="ＭＳ Ｐゴシック" charset="0"/>
                  <a:sym typeface="Helvetica Neue Light" charset="0"/>
                </a:rPr>
                <a:t> et.</a:t>
              </a:r>
              <a:r>
                <a:rPr lang="en-US" altLang="zh-CN" sz="1200" dirty="0">
                  <a:solidFill>
                    <a:schemeClr val="bg1">
                      <a:lumMod val="50000"/>
                    </a:schemeClr>
                  </a:solidFill>
                  <a:latin typeface="Raleway" panose="020B0003030101060003" pitchFamily="34" charset="0"/>
                  <a:ea typeface="ＭＳ Ｐゴシック" charset="0"/>
                  <a:sym typeface="Helvetica Neue Light" charset="0"/>
                </a:rPr>
                <a:t> </a:t>
              </a:r>
              <a:r>
                <a:rPr lang="en-US" altLang="zh-CN" sz="1200" dirty="0" err="1">
                  <a:solidFill>
                    <a:schemeClr val="bg1">
                      <a:lumMod val="50000"/>
                    </a:schemeClr>
                  </a:solidFill>
                  <a:latin typeface="Raleway" panose="020B0003030101060003" pitchFamily="34" charset="0"/>
                  <a:ea typeface="ＭＳ Ｐゴシック" charset="0"/>
                  <a:sym typeface="Helvetica Neue Light" charset="0"/>
                </a:rPr>
                <a:t>Nullam</a:t>
              </a:r>
              <a:r>
                <a:rPr lang="en-US" altLang="zh-CN" sz="1200" dirty="0">
                  <a:solidFill>
                    <a:schemeClr val="bg1">
                      <a:lumMod val="50000"/>
                    </a:schemeClr>
                  </a:solidFill>
                  <a:latin typeface="Raleway" panose="020B0003030101060003" pitchFamily="34" charset="0"/>
                  <a:ea typeface="ＭＳ Ｐゴシック" charset="0"/>
                  <a:sym typeface="Helvetica Neue Light" charset="0"/>
                </a:rPr>
                <a:t> </a:t>
              </a:r>
              <a:r>
                <a:rPr lang="en-US" altLang="zh-CN" sz="1200" dirty="0" err="1">
                  <a:solidFill>
                    <a:schemeClr val="bg1">
                      <a:lumMod val="50000"/>
                    </a:schemeClr>
                  </a:solidFill>
                  <a:latin typeface="Raleway" panose="020B0003030101060003" pitchFamily="34" charset="0"/>
                  <a:ea typeface="ＭＳ Ｐゴシック" charset="0"/>
                  <a:sym typeface="Helvetica Neue Light" charset="0"/>
                </a:rPr>
                <a:t>quis</a:t>
              </a:r>
              <a:r>
                <a:rPr lang="en-US" altLang="zh-CN" sz="1200" dirty="0">
                  <a:solidFill>
                    <a:schemeClr val="bg1">
                      <a:lumMod val="50000"/>
                    </a:schemeClr>
                  </a:solidFill>
                  <a:latin typeface="Raleway" panose="020B0003030101060003" pitchFamily="34" charset="0"/>
                  <a:ea typeface="ＭＳ Ｐゴシック" charset="0"/>
                  <a:sym typeface="Helvetica Neue Light" charset="0"/>
                </a:rPr>
                <a:t> </a:t>
              </a:r>
              <a:r>
                <a:rPr lang="en-US" altLang="zh-CN" sz="1200" dirty="0" err="1">
                  <a:solidFill>
                    <a:schemeClr val="bg1">
                      <a:lumMod val="50000"/>
                    </a:schemeClr>
                  </a:solidFill>
                  <a:latin typeface="Raleway" panose="020B0003030101060003" pitchFamily="34" charset="0"/>
                  <a:ea typeface="ＭＳ Ｐゴシック" charset="0"/>
                  <a:sym typeface="Helvetica Neue Light" charset="0"/>
                </a:rPr>
                <a:t>risus</a:t>
              </a:r>
              <a:r>
                <a:rPr lang="en-US" altLang="zh-CN" sz="1200" dirty="0">
                  <a:solidFill>
                    <a:schemeClr val="bg1">
                      <a:lumMod val="50000"/>
                    </a:schemeClr>
                  </a:solidFill>
                  <a:latin typeface="Raleway" panose="020B0003030101060003" pitchFamily="34" charset="0"/>
                  <a:ea typeface="ＭＳ Ｐゴシック" charset="0"/>
                  <a:sym typeface="Helvetica Neue Light" charset="0"/>
                </a:rPr>
                <a:t> </a:t>
              </a:r>
              <a:r>
                <a:rPr lang="en-US" altLang="zh-CN" sz="1200" dirty="0" err="1">
                  <a:solidFill>
                    <a:schemeClr val="bg1">
                      <a:lumMod val="50000"/>
                    </a:schemeClr>
                  </a:solidFill>
                  <a:latin typeface="Raleway" panose="020B0003030101060003" pitchFamily="34" charset="0"/>
                  <a:ea typeface="ＭＳ Ｐゴシック" charset="0"/>
                  <a:sym typeface="Helvetica Neue Light" charset="0"/>
                </a:rPr>
                <a:t>eget</a:t>
              </a:r>
              <a:r>
                <a:rPr lang="en-US" altLang="zh-CN" sz="1200" dirty="0">
                  <a:solidFill>
                    <a:schemeClr val="bg1">
                      <a:lumMod val="50000"/>
                    </a:schemeClr>
                  </a:solidFill>
                  <a:latin typeface="Raleway" panose="020B0003030101060003" pitchFamily="34" charset="0"/>
                  <a:ea typeface="ＭＳ Ｐゴシック" charset="0"/>
                  <a:sym typeface="Helvetica Neue Light" charset="0"/>
                </a:rPr>
                <a:t> </a:t>
              </a:r>
              <a:r>
                <a:rPr lang="en-US" altLang="zh-CN" sz="1200" dirty="0" err="1">
                  <a:solidFill>
                    <a:schemeClr val="bg1">
                      <a:lumMod val="50000"/>
                    </a:schemeClr>
                  </a:solidFill>
                  <a:latin typeface="Raleway" panose="020B0003030101060003" pitchFamily="34" charset="0"/>
                  <a:ea typeface="ＭＳ Ｐゴシック" charset="0"/>
                  <a:sym typeface="Helvetica Neue Light" charset="0"/>
                </a:rPr>
                <a:t>urna</a:t>
              </a:r>
              <a:r>
                <a:rPr lang="en-US" altLang="zh-CN" sz="1200" dirty="0">
                  <a:solidFill>
                    <a:schemeClr val="bg1">
                      <a:lumMod val="50000"/>
                    </a:schemeClr>
                  </a:solidFill>
                  <a:latin typeface="Raleway" panose="020B0003030101060003" pitchFamily="34" charset="0"/>
                  <a:ea typeface="ＭＳ Ｐゴシック" charset="0"/>
                  <a:sym typeface="Helvetica Neue Light" charset="0"/>
                </a:rPr>
                <a:t> </a:t>
              </a:r>
              <a:r>
                <a:rPr lang="en-US" altLang="zh-CN" sz="1200" dirty="0" err="1">
                  <a:solidFill>
                    <a:schemeClr val="bg1">
                      <a:lumMod val="50000"/>
                    </a:schemeClr>
                  </a:solidFill>
                  <a:latin typeface="Raleway" panose="020B0003030101060003" pitchFamily="34" charset="0"/>
                  <a:ea typeface="ＭＳ Ｐゴシック" charset="0"/>
                  <a:sym typeface="Helvetica Neue Light" charset="0"/>
                </a:rPr>
                <a:t>mollis</a:t>
              </a:r>
              <a:r>
                <a:rPr lang="en-US" altLang="zh-CN" sz="1200" dirty="0">
                  <a:solidFill>
                    <a:schemeClr val="bg1">
                      <a:lumMod val="50000"/>
                    </a:schemeClr>
                  </a:solidFill>
                  <a:latin typeface="Raleway" panose="020B0003030101060003" pitchFamily="34" charset="0"/>
                  <a:ea typeface="ＭＳ Ｐゴシック" charset="0"/>
                  <a:sym typeface="Helvetica Neue Light" charset="0"/>
                </a:rPr>
                <a:t> </a:t>
              </a:r>
              <a:r>
                <a:rPr lang="en-US" altLang="zh-CN" sz="1200" dirty="0" err="1">
                  <a:solidFill>
                    <a:schemeClr val="bg1">
                      <a:lumMod val="50000"/>
                    </a:schemeClr>
                  </a:solidFill>
                  <a:latin typeface="Raleway" panose="020B0003030101060003" pitchFamily="34" charset="0"/>
                  <a:ea typeface="ＭＳ Ｐゴシック" charset="0"/>
                  <a:sym typeface="Helvetica Neue Light" charset="0"/>
                </a:rPr>
                <a:t>ornare</a:t>
              </a:r>
              <a:r>
                <a:rPr lang="en-US" altLang="zh-CN" sz="1200" dirty="0">
                  <a:solidFill>
                    <a:schemeClr val="bg1">
                      <a:lumMod val="50000"/>
                    </a:schemeClr>
                  </a:solidFill>
                  <a:latin typeface="Raleway" panose="020B0003030101060003" pitchFamily="34" charset="0"/>
                  <a:ea typeface="ＭＳ Ｐゴシック" charset="0"/>
                  <a:sym typeface="Helvetica Neue Light" charset="0"/>
                </a:rPr>
                <a:t> </a:t>
              </a:r>
              <a:r>
                <a:rPr lang="en-US" altLang="zh-CN" sz="1200" dirty="0" err="1">
                  <a:solidFill>
                    <a:schemeClr val="bg1">
                      <a:lumMod val="50000"/>
                    </a:schemeClr>
                  </a:solidFill>
                  <a:latin typeface="Raleway" panose="020B0003030101060003" pitchFamily="34" charset="0"/>
                  <a:ea typeface="ＭＳ Ｐゴシック" charset="0"/>
                  <a:sym typeface="Helvetica Neue Light" charset="0"/>
                </a:rPr>
                <a:t>vel</a:t>
              </a:r>
              <a:r>
                <a:rPr lang="en-US" altLang="zh-CN" sz="1200" dirty="0">
                  <a:solidFill>
                    <a:schemeClr val="bg1">
                      <a:lumMod val="50000"/>
                    </a:schemeClr>
                  </a:solidFill>
                  <a:latin typeface="Raleway" panose="020B0003030101060003" pitchFamily="34" charset="0"/>
                  <a:ea typeface="ＭＳ Ｐゴシック" charset="0"/>
                  <a:sym typeface="Helvetica Neue Light" charset="0"/>
                </a:rPr>
                <a:t> </a:t>
              </a:r>
              <a:r>
                <a:rPr lang="en-US" altLang="zh-CN" sz="1200" dirty="0" err="1">
                  <a:solidFill>
                    <a:schemeClr val="bg1">
                      <a:lumMod val="50000"/>
                    </a:schemeClr>
                  </a:solidFill>
                  <a:latin typeface="Raleway" panose="020B0003030101060003" pitchFamily="34" charset="0"/>
                  <a:ea typeface="ＭＳ Ｐゴシック" charset="0"/>
                  <a:sym typeface="Helvetica Neue Light" charset="0"/>
                </a:rPr>
                <a:t>eu</a:t>
              </a:r>
              <a:r>
                <a:rPr lang="en-US" altLang="zh-CN" sz="1200" dirty="0">
                  <a:solidFill>
                    <a:schemeClr val="bg1">
                      <a:lumMod val="50000"/>
                    </a:schemeClr>
                  </a:solidFill>
                  <a:latin typeface="Raleway" panose="020B0003030101060003" pitchFamily="34" charset="0"/>
                  <a:ea typeface="ＭＳ Ｐゴシック" charset="0"/>
                  <a:sym typeface="Helvetica Neue Light" charset="0"/>
                </a:rPr>
                <a:t> </a:t>
              </a:r>
              <a:r>
                <a:rPr lang="en-US" altLang="zh-CN" sz="1200" dirty="0" err="1">
                  <a:solidFill>
                    <a:schemeClr val="bg1">
                      <a:lumMod val="50000"/>
                    </a:schemeClr>
                  </a:solidFill>
                  <a:latin typeface="Raleway" panose="020B0003030101060003" pitchFamily="34" charset="0"/>
                  <a:ea typeface="ＭＳ Ｐゴシック" charset="0"/>
                  <a:sym typeface="Helvetica Neue Light" charset="0"/>
                </a:rPr>
                <a:t>leo</a:t>
              </a:r>
              <a:r>
                <a:rPr lang="en-US" altLang="zh-CN" sz="1200" dirty="0">
                  <a:solidFill>
                    <a:schemeClr val="bg1">
                      <a:lumMod val="50000"/>
                    </a:schemeClr>
                  </a:solidFill>
                  <a:latin typeface="Raleway" panose="020B0003030101060003" pitchFamily="34" charset="0"/>
                  <a:ea typeface="ＭＳ Ｐゴシック" charset="0"/>
                  <a:sym typeface="Helvetica Neue Light" charset="0"/>
                </a:rPr>
                <a:t>. </a:t>
              </a:r>
              <a:r>
                <a:rPr lang="en-US" altLang="zh-CN" sz="1200" dirty="0" err="1">
                  <a:solidFill>
                    <a:schemeClr val="bg1">
                      <a:lumMod val="50000"/>
                    </a:schemeClr>
                  </a:solidFill>
                  <a:latin typeface="Raleway" panose="020B0003030101060003" pitchFamily="34" charset="0"/>
                  <a:ea typeface="ＭＳ Ｐゴシック" charset="0"/>
                  <a:sym typeface="Helvetica Neue Light" charset="0"/>
                </a:rPr>
                <a:t>Donec</a:t>
              </a:r>
              <a:r>
                <a:rPr lang="en-US" altLang="zh-CN" sz="1200" dirty="0">
                  <a:solidFill>
                    <a:schemeClr val="bg1">
                      <a:lumMod val="50000"/>
                    </a:schemeClr>
                  </a:solidFill>
                  <a:latin typeface="Raleway" panose="020B0003030101060003" pitchFamily="34" charset="0"/>
                  <a:ea typeface="ＭＳ Ｐゴシック" charset="0"/>
                  <a:sym typeface="Helvetica Neue Light" charset="0"/>
                </a:rPr>
                <a:t> id </a:t>
              </a:r>
              <a:r>
                <a:rPr lang="en-US" altLang="zh-CN" sz="1200" dirty="0" err="1">
                  <a:solidFill>
                    <a:schemeClr val="bg1">
                      <a:lumMod val="50000"/>
                    </a:schemeClr>
                  </a:solidFill>
                  <a:latin typeface="Raleway" panose="020B0003030101060003" pitchFamily="34" charset="0"/>
                  <a:ea typeface="ＭＳ Ｐゴシック" charset="0"/>
                  <a:sym typeface="Helvetica Neue Light" charset="0"/>
                </a:rPr>
                <a:t>elit</a:t>
              </a:r>
              <a:r>
                <a:rPr lang="en-US" altLang="zh-CN" sz="1200" dirty="0">
                  <a:solidFill>
                    <a:schemeClr val="bg1">
                      <a:lumMod val="50000"/>
                    </a:schemeClr>
                  </a:solidFill>
                  <a:latin typeface="Raleway" panose="020B0003030101060003" pitchFamily="34" charset="0"/>
                  <a:ea typeface="ＭＳ Ｐゴシック" charset="0"/>
                  <a:sym typeface="Helvetica Neue Light" charset="0"/>
                </a:rPr>
                <a:t> non mi porta gravida at </a:t>
              </a:r>
              <a:r>
                <a:rPr lang="en-US" altLang="zh-CN" sz="1200" dirty="0" err="1">
                  <a:solidFill>
                    <a:schemeClr val="bg1">
                      <a:lumMod val="50000"/>
                    </a:schemeClr>
                  </a:solidFill>
                  <a:latin typeface="Raleway" panose="020B0003030101060003" pitchFamily="34" charset="0"/>
                  <a:ea typeface="ＭＳ Ｐゴシック" charset="0"/>
                  <a:sym typeface="Helvetica Neue Light" charset="0"/>
                </a:rPr>
                <a:t>eget</a:t>
              </a:r>
              <a:r>
                <a:rPr lang="en-US" altLang="zh-CN" sz="1200" dirty="0">
                  <a:solidFill>
                    <a:schemeClr val="bg1">
                      <a:lumMod val="50000"/>
                    </a:schemeClr>
                  </a:solidFill>
                  <a:latin typeface="Raleway" panose="020B0003030101060003" pitchFamily="34" charset="0"/>
                  <a:ea typeface="ＭＳ Ｐゴシック" charset="0"/>
                  <a:sym typeface="Helvetica Neue Light" charset="0"/>
                </a:rPr>
                <a:t> </a:t>
              </a:r>
              <a:r>
                <a:rPr lang="en-US" altLang="zh-CN" sz="1200" dirty="0" err="1">
                  <a:solidFill>
                    <a:schemeClr val="bg1">
                      <a:lumMod val="50000"/>
                    </a:schemeClr>
                  </a:solidFill>
                  <a:latin typeface="Raleway" panose="020B0003030101060003" pitchFamily="34" charset="0"/>
                  <a:ea typeface="ＭＳ Ｐゴシック" charset="0"/>
                  <a:sym typeface="Helvetica Neue Light" charset="0"/>
                </a:rPr>
                <a:t>metus</a:t>
              </a:r>
              <a:r>
                <a:rPr lang="en-US" altLang="zh-CN" sz="1200" dirty="0">
                  <a:solidFill>
                    <a:schemeClr val="bg1">
                      <a:lumMod val="50000"/>
                    </a:schemeClr>
                  </a:solidFill>
                  <a:latin typeface="Raleway" panose="020B0003030101060003" pitchFamily="34" charset="0"/>
                  <a:ea typeface="ＭＳ Ｐゴシック" charset="0"/>
                  <a:sym typeface="Helvetica Neue Light" charset="0"/>
                </a:rPr>
                <a:t>. </a:t>
              </a:r>
              <a:r>
                <a:rPr lang="en-US" altLang="zh-CN" sz="1200" dirty="0" err="1">
                  <a:solidFill>
                    <a:schemeClr val="bg1">
                      <a:lumMod val="50000"/>
                    </a:schemeClr>
                  </a:solidFill>
                  <a:latin typeface="Raleway" panose="020B0003030101060003" pitchFamily="34" charset="0"/>
                  <a:ea typeface="ＭＳ Ｐゴシック" charset="0"/>
                  <a:sym typeface="Helvetica Neue Light" charset="0"/>
                </a:rPr>
                <a:t>Etiam</a:t>
              </a:r>
              <a:r>
                <a:rPr lang="en-US" altLang="zh-CN" sz="1200" dirty="0">
                  <a:solidFill>
                    <a:schemeClr val="bg1">
                      <a:lumMod val="50000"/>
                    </a:schemeClr>
                  </a:solidFill>
                  <a:latin typeface="Raleway" panose="020B0003030101060003" pitchFamily="34" charset="0"/>
                  <a:ea typeface="ＭＳ Ｐゴシック" charset="0"/>
                  <a:sym typeface="Helvetica Neue Light" charset="0"/>
                </a:rPr>
                <a:t> porta </a:t>
              </a:r>
              <a:r>
                <a:rPr lang="en-US" altLang="zh-CN" sz="1200" dirty="0" err="1">
                  <a:solidFill>
                    <a:schemeClr val="bg1">
                      <a:lumMod val="50000"/>
                    </a:schemeClr>
                  </a:solidFill>
                  <a:latin typeface="Raleway" panose="020B0003030101060003" pitchFamily="34" charset="0"/>
                  <a:ea typeface="ＭＳ Ｐゴシック" charset="0"/>
                  <a:sym typeface="Helvetica Neue Light" charset="0"/>
                </a:rPr>
                <a:t>sem</a:t>
              </a:r>
              <a:r>
                <a:rPr lang="en-US" altLang="zh-CN" sz="1200" dirty="0">
                  <a:solidFill>
                    <a:schemeClr val="bg1">
                      <a:lumMod val="50000"/>
                    </a:schemeClr>
                  </a:solidFill>
                  <a:latin typeface="Raleway" panose="020B0003030101060003" pitchFamily="34" charset="0"/>
                  <a:ea typeface="ＭＳ Ｐゴシック" charset="0"/>
                  <a:sym typeface="Helvetica Neue Light" charset="0"/>
                </a:rPr>
                <a:t> </a:t>
              </a:r>
              <a:r>
                <a:rPr lang="en-US" altLang="zh-CN" sz="1200" dirty="0" err="1">
                  <a:solidFill>
                    <a:schemeClr val="bg1">
                      <a:lumMod val="50000"/>
                    </a:schemeClr>
                  </a:solidFill>
                  <a:latin typeface="Raleway" panose="020B0003030101060003" pitchFamily="34" charset="0"/>
                  <a:ea typeface="ＭＳ Ｐゴシック" charset="0"/>
                  <a:sym typeface="Helvetica Neue Light" charset="0"/>
                </a:rPr>
                <a:t>malesuada</a:t>
              </a:r>
              <a:r>
                <a:rPr lang="en-US" altLang="zh-CN" sz="1200" dirty="0">
                  <a:solidFill>
                    <a:schemeClr val="bg1">
                      <a:lumMod val="50000"/>
                    </a:schemeClr>
                  </a:solidFill>
                  <a:latin typeface="Raleway" panose="020B0003030101060003" pitchFamily="34" charset="0"/>
                  <a:ea typeface="ＭＳ Ｐゴシック" charset="0"/>
                  <a:sym typeface="Helvetica Neue Light" charset="0"/>
                </a:rPr>
                <a:t> magna </a:t>
              </a:r>
              <a:r>
                <a:rPr lang="en-US" altLang="zh-CN" sz="1200" dirty="0" err="1">
                  <a:solidFill>
                    <a:schemeClr val="bg1">
                      <a:lumMod val="50000"/>
                    </a:schemeClr>
                  </a:solidFill>
                  <a:latin typeface="Raleway" panose="020B0003030101060003" pitchFamily="34" charset="0"/>
                  <a:ea typeface="ＭＳ Ｐゴシック" charset="0"/>
                  <a:sym typeface="Helvetica Neue Light" charset="0"/>
                </a:rPr>
                <a:t>mollis</a:t>
              </a:r>
              <a:r>
                <a:rPr lang="en-US" altLang="zh-CN" sz="1200" dirty="0">
                  <a:solidFill>
                    <a:schemeClr val="bg1">
                      <a:lumMod val="50000"/>
                    </a:schemeClr>
                  </a:solidFill>
                  <a:latin typeface="Raleway" panose="020B0003030101060003" pitchFamily="34" charset="0"/>
                  <a:ea typeface="ＭＳ Ｐゴシック" charset="0"/>
                  <a:sym typeface="Helvetica Neue Light" charset="0"/>
                </a:rPr>
                <a:t> </a:t>
              </a:r>
              <a:r>
                <a:rPr lang="en-US" altLang="zh-CN" sz="1200" dirty="0" err="1">
                  <a:solidFill>
                    <a:schemeClr val="bg1">
                      <a:lumMod val="50000"/>
                    </a:schemeClr>
                  </a:solidFill>
                  <a:latin typeface="Raleway" panose="020B0003030101060003" pitchFamily="34" charset="0"/>
                  <a:ea typeface="ＭＳ Ｐゴシック" charset="0"/>
                  <a:sym typeface="Helvetica Neue Light" charset="0"/>
                </a:rPr>
                <a:t>euismod</a:t>
              </a:r>
              <a:r>
                <a:rPr lang="en-US" altLang="zh-CN" sz="1200" dirty="0">
                  <a:solidFill>
                    <a:schemeClr val="bg1">
                      <a:lumMod val="50000"/>
                    </a:schemeClr>
                  </a:solidFill>
                  <a:latin typeface="Raleway" panose="020B0003030101060003" pitchFamily="34" charset="0"/>
                  <a:ea typeface="ＭＳ Ｐゴシック" charset="0"/>
                  <a:sym typeface="Helvetica Neue Light" charset="0"/>
                </a:rPr>
                <a:t>. </a:t>
              </a:r>
              <a:r>
                <a:rPr lang="en-US" altLang="zh-CN" sz="1200" dirty="0" err="1">
                  <a:solidFill>
                    <a:schemeClr val="bg1">
                      <a:lumMod val="50000"/>
                    </a:schemeClr>
                  </a:solidFill>
                  <a:latin typeface="Raleway" panose="020B0003030101060003" pitchFamily="34" charset="0"/>
                  <a:ea typeface="ＭＳ Ｐゴシック" charset="0"/>
                  <a:sym typeface="Helvetica Neue Light" charset="0"/>
                </a:rPr>
                <a:t>Praesent</a:t>
              </a:r>
              <a:r>
                <a:rPr lang="en-US" altLang="zh-CN" sz="1200" dirty="0">
                  <a:solidFill>
                    <a:schemeClr val="bg1">
                      <a:lumMod val="50000"/>
                    </a:schemeClr>
                  </a:solidFill>
                  <a:latin typeface="Raleway" panose="020B0003030101060003" pitchFamily="34" charset="0"/>
                  <a:ea typeface="ＭＳ Ｐゴシック" charset="0"/>
                  <a:sym typeface="Helvetica Neue Light" charset="0"/>
                </a:rPr>
                <a:t> </a:t>
              </a:r>
              <a:r>
                <a:rPr lang="en-US" altLang="zh-CN" sz="1200" dirty="0" err="1">
                  <a:solidFill>
                    <a:schemeClr val="bg1">
                      <a:lumMod val="50000"/>
                    </a:schemeClr>
                  </a:solidFill>
                  <a:latin typeface="Raleway" panose="020B0003030101060003" pitchFamily="34" charset="0"/>
                  <a:ea typeface="ＭＳ Ｐゴシック" charset="0"/>
                  <a:sym typeface="Helvetica Neue Light" charset="0"/>
                </a:rPr>
                <a:t>commodo</a:t>
              </a:r>
              <a:r>
                <a:rPr lang="en-US" altLang="zh-CN" sz="1200" dirty="0">
                  <a:solidFill>
                    <a:schemeClr val="bg1">
                      <a:lumMod val="50000"/>
                    </a:schemeClr>
                  </a:solidFill>
                  <a:latin typeface="Raleway" panose="020B0003030101060003" pitchFamily="34" charset="0"/>
                  <a:ea typeface="ＭＳ Ｐゴシック" charset="0"/>
                  <a:sym typeface="Helvetica Neue Light" charset="0"/>
                </a:rPr>
                <a:t> cursus magna, </a:t>
              </a:r>
              <a:r>
                <a:rPr lang="en-US" altLang="zh-CN" sz="1200" dirty="0" err="1">
                  <a:solidFill>
                    <a:schemeClr val="bg1">
                      <a:lumMod val="50000"/>
                    </a:schemeClr>
                  </a:solidFill>
                  <a:latin typeface="Raleway" panose="020B0003030101060003" pitchFamily="34" charset="0"/>
                  <a:ea typeface="ＭＳ Ｐゴシック" charset="0"/>
                  <a:sym typeface="Helvetica Neue Light" charset="0"/>
                </a:rPr>
                <a:t>vel</a:t>
              </a:r>
              <a:r>
                <a:rPr lang="en-US" altLang="zh-CN" sz="1200" dirty="0">
                  <a:solidFill>
                    <a:schemeClr val="bg1">
                      <a:lumMod val="50000"/>
                    </a:schemeClr>
                  </a:solidFill>
                  <a:latin typeface="Raleway" panose="020B0003030101060003" pitchFamily="34" charset="0"/>
                  <a:ea typeface="ＭＳ Ｐゴシック" charset="0"/>
                  <a:sym typeface="Helvetica Neue Light" charset="0"/>
                </a:rPr>
                <a:t> </a:t>
              </a:r>
              <a:r>
                <a:rPr lang="en-US" altLang="zh-CN" sz="1200" dirty="0" err="1">
                  <a:solidFill>
                    <a:schemeClr val="bg1">
                      <a:lumMod val="50000"/>
                    </a:schemeClr>
                  </a:solidFill>
                  <a:latin typeface="Raleway" panose="020B0003030101060003" pitchFamily="34" charset="0"/>
                  <a:ea typeface="ＭＳ Ｐゴシック" charset="0"/>
                  <a:sym typeface="Helvetica Neue Light" charset="0"/>
                </a:rPr>
                <a:t>scelerisque</a:t>
              </a:r>
              <a:r>
                <a:rPr lang="en-US" altLang="zh-CN" sz="1200" dirty="0">
                  <a:solidFill>
                    <a:schemeClr val="bg1">
                      <a:lumMod val="50000"/>
                    </a:schemeClr>
                  </a:solidFill>
                  <a:latin typeface="Raleway" panose="020B0003030101060003" pitchFamily="34" charset="0"/>
                  <a:ea typeface="ＭＳ Ｐゴシック" charset="0"/>
                  <a:sym typeface="Helvetica Neue Light" charset="0"/>
                </a:rPr>
                <a:t> </a:t>
              </a:r>
              <a:r>
                <a:rPr lang="en-US" altLang="zh-CN" sz="1200" dirty="0" err="1">
                  <a:solidFill>
                    <a:schemeClr val="bg1">
                      <a:lumMod val="50000"/>
                    </a:schemeClr>
                  </a:solidFill>
                  <a:latin typeface="Raleway" panose="020B0003030101060003" pitchFamily="34" charset="0"/>
                  <a:ea typeface="ＭＳ Ｐゴシック" charset="0"/>
                  <a:sym typeface="Helvetica Neue Light" charset="0"/>
                </a:rPr>
                <a:t>nisl</a:t>
              </a:r>
              <a:r>
                <a:rPr lang="en-US" altLang="zh-CN" sz="1200" dirty="0">
                  <a:solidFill>
                    <a:schemeClr val="bg1">
                      <a:lumMod val="50000"/>
                    </a:schemeClr>
                  </a:solidFill>
                  <a:latin typeface="Raleway" panose="020B0003030101060003" pitchFamily="34" charset="0"/>
                  <a:ea typeface="ＭＳ Ｐゴシック" charset="0"/>
                  <a:sym typeface="Helvetica Neue Light" charset="0"/>
                </a:rPr>
                <a:t> </a:t>
              </a:r>
              <a:r>
                <a:rPr lang="en-US" altLang="zh-CN" sz="1200" dirty="0" err="1">
                  <a:solidFill>
                    <a:schemeClr val="bg1">
                      <a:lumMod val="50000"/>
                    </a:schemeClr>
                  </a:solidFill>
                  <a:latin typeface="Raleway" panose="020B0003030101060003" pitchFamily="34" charset="0"/>
                  <a:ea typeface="ＭＳ Ｐゴシック" charset="0"/>
                  <a:sym typeface="Helvetica Neue Light" charset="0"/>
                </a:rPr>
                <a:t>consectetur</a:t>
              </a:r>
              <a:r>
                <a:rPr lang="en-US" altLang="zh-CN" sz="1200" dirty="0">
                  <a:solidFill>
                    <a:schemeClr val="bg1">
                      <a:lumMod val="50000"/>
                    </a:schemeClr>
                  </a:solidFill>
                  <a:latin typeface="Raleway" panose="020B0003030101060003" pitchFamily="34" charset="0"/>
                  <a:ea typeface="ＭＳ Ｐゴシック" charset="0"/>
                  <a:sym typeface="Helvetica Neue Light" charset="0"/>
                </a:rPr>
                <a:t> </a:t>
              </a:r>
              <a:r>
                <a:rPr lang="en-US" altLang="zh-CN" sz="1200" dirty="0" err="1">
                  <a:solidFill>
                    <a:schemeClr val="bg1">
                      <a:lumMod val="50000"/>
                    </a:schemeClr>
                  </a:solidFill>
                  <a:latin typeface="Raleway" panose="020B0003030101060003" pitchFamily="34" charset="0"/>
                  <a:ea typeface="ＭＳ Ｐゴシック" charset="0"/>
                  <a:sym typeface="Helvetica Neue Light" charset="0"/>
                </a:rPr>
                <a:t>et.Nullam</a:t>
              </a:r>
              <a:r>
                <a:rPr lang="en-US" altLang="zh-CN" sz="1200" dirty="0">
                  <a:solidFill>
                    <a:schemeClr val="bg1">
                      <a:lumMod val="50000"/>
                    </a:schemeClr>
                  </a:solidFill>
                  <a:latin typeface="Raleway" panose="020B0003030101060003" pitchFamily="34" charset="0"/>
                  <a:ea typeface="ＭＳ Ｐゴシック" charset="0"/>
                  <a:sym typeface="Helvetica Neue Light" charset="0"/>
                </a:rPr>
                <a:t> </a:t>
              </a:r>
              <a:r>
                <a:rPr lang="en-US" altLang="zh-CN" sz="1200" dirty="0" err="1">
                  <a:solidFill>
                    <a:schemeClr val="bg1">
                      <a:lumMod val="50000"/>
                    </a:schemeClr>
                  </a:solidFill>
                  <a:latin typeface="Raleway" panose="020B0003030101060003" pitchFamily="34" charset="0"/>
                  <a:ea typeface="ＭＳ Ｐゴシック" charset="0"/>
                  <a:sym typeface="Helvetica Neue Light" charset="0"/>
                </a:rPr>
                <a:t>quis</a:t>
              </a:r>
              <a:r>
                <a:rPr lang="en-US" altLang="zh-CN" sz="1200" dirty="0">
                  <a:solidFill>
                    <a:schemeClr val="bg1">
                      <a:lumMod val="50000"/>
                    </a:schemeClr>
                  </a:solidFill>
                  <a:latin typeface="Raleway" panose="020B0003030101060003" pitchFamily="34" charset="0"/>
                  <a:ea typeface="ＭＳ Ｐゴシック" charset="0"/>
                  <a:sym typeface="Helvetica Neue Light" charset="0"/>
                </a:rPr>
                <a:t> </a:t>
              </a:r>
              <a:r>
                <a:rPr lang="en-US" altLang="zh-CN" sz="1200" dirty="0" err="1">
                  <a:solidFill>
                    <a:schemeClr val="bg1">
                      <a:lumMod val="50000"/>
                    </a:schemeClr>
                  </a:solidFill>
                  <a:latin typeface="Raleway" panose="020B0003030101060003" pitchFamily="34" charset="0"/>
                  <a:ea typeface="ＭＳ Ｐゴシック" charset="0"/>
                  <a:sym typeface="Helvetica Neue Light" charset="0"/>
                </a:rPr>
                <a:t>risus</a:t>
              </a:r>
              <a:r>
                <a:rPr lang="en-US" altLang="zh-CN" sz="1200" dirty="0">
                  <a:solidFill>
                    <a:schemeClr val="bg1">
                      <a:lumMod val="50000"/>
                    </a:schemeClr>
                  </a:solidFill>
                  <a:latin typeface="Raleway" panose="020B0003030101060003" pitchFamily="34" charset="0"/>
                  <a:ea typeface="ＭＳ Ｐゴシック" charset="0"/>
                  <a:sym typeface="Helvetica Neue Light" charset="0"/>
                </a:rPr>
                <a:t> </a:t>
              </a:r>
              <a:r>
                <a:rPr lang="en-US" altLang="zh-CN" sz="1200" dirty="0" err="1">
                  <a:solidFill>
                    <a:schemeClr val="bg1">
                      <a:lumMod val="50000"/>
                    </a:schemeClr>
                  </a:solidFill>
                  <a:latin typeface="Raleway" panose="020B0003030101060003" pitchFamily="34" charset="0"/>
                  <a:ea typeface="ＭＳ Ｐゴシック" charset="0"/>
                  <a:sym typeface="Helvetica Neue Light" charset="0"/>
                </a:rPr>
                <a:t>eget</a:t>
              </a:r>
              <a:r>
                <a:rPr lang="en-US" altLang="zh-CN" sz="1200" dirty="0">
                  <a:solidFill>
                    <a:schemeClr val="bg1">
                      <a:lumMod val="50000"/>
                    </a:schemeClr>
                  </a:solidFill>
                  <a:latin typeface="Raleway" panose="020B0003030101060003" pitchFamily="34" charset="0"/>
                  <a:ea typeface="ＭＳ Ｐゴシック" charset="0"/>
                  <a:sym typeface="Helvetica Neue Light" charset="0"/>
                </a:rPr>
                <a:t> </a:t>
              </a:r>
              <a:r>
                <a:rPr lang="en-US" altLang="zh-CN" sz="1200" dirty="0" err="1">
                  <a:solidFill>
                    <a:schemeClr val="bg1">
                      <a:lumMod val="50000"/>
                    </a:schemeClr>
                  </a:solidFill>
                  <a:latin typeface="Raleway" panose="020B0003030101060003" pitchFamily="34" charset="0"/>
                  <a:ea typeface="ＭＳ Ｐゴシック" charset="0"/>
                  <a:sym typeface="Helvetica Neue Light" charset="0"/>
                </a:rPr>
                <a:t>urna</a:t>
              </a:r>
              <a:r>
                <a:rPr lang="en-US" altLang="zh-CN" sz="1200" dirty="0">
                  <a:solidFill>
                    <a:schemeClr val="bg1">
                      <a:lumMod val="50000"/>
                    </a:schemeClr>
                  </a:solidFill>
                  <a:latin typeface="Raleway" panose="020B0003030101060003" pitchFamily="34" charset="0"/>
                  <a:ea typeface="ＭＳ Ｐゴシック" charset="0"/>
                  <a:sym typeface="Helvetica Neue Light" charset="0"/>
                </a:rPr>
                <a:t> </a:t>
              </a:r>
              <a:r>
                <a:rPr lang="en-US" altLang="zh-CN" sz="1200" dirty="0" err="1">
                  <a:solidFill>
                    <a:schemeClr val="bg1">
                      <a:lumMod val="50000"/>
                    </a:schemeClr>
                  </a:solidFill>
                  <a:latin typeface="Raleway" panose="020B0003030101060003" pitchFamily="34" charset="0"/>
                  <a:ea typeface="ＭＳ Ｐゴシック" charset="0"/>
                  <a:sym typeface="Helvetica Neue Light" charset="0"/>
                </a:rPr>
                <a:t>mollis</a:t>
              </a:r>
              <a:r>
                <a:rPr lang="en-US" altLang="zh-CN" sz="1200" dirty="0">
                  <a:solidFill>
                    <a:schemeClr val="bg1">
                      <a:lumMod val="50000"/>
                    </a:schemeClr>
                  </a:solidFill>
                  <a:latin typeface="Raleway" panose="020B0003030101060003" pitchFamily="34" charset="0"/>
                  <a:ea typeface="ＭＳ Ｐゴシック" charset="0"/>
                  <a:sym typeface="Helvetica Neue Light" charset="0"/>
                </a:rPr>
                <a:t> </a:t>
              </a:r>
              <a:r>
                <a:rPr lang="en-US" altLang="zh-CN" sz="1200" dirty="0" err="1">
                  <a:solidFill>
                    <a:schemeClr val="bg1">
                      <a:lumMod val="50000"/>
                    </a:schemeClr>
                  </a:solidFill>
                  <a:latin typeface="Raleway" panose="020B0003030101060003" pitchFamily="34" charset="0"/>
                  <a:ea typeface="ＭＳ Ｐゴシック" charset="0"/>
                  <a:sym typeface="Helvetica Neue Light" charset="0"/>
                </a:rPr>
                <a:t>ornare</a:t>
              </a:r>
              <a:r>
                <a:rPr lang="en-US" altLang="zh-CN" sz="1200" dirty="0">
                  <a:solidFill>
                    <a:schemeClr val="bg1">
                      <a:lumMod val="50000"/>
                    </a:schemeClr>
                  </a:solidFill>
                  <a:latin typeface="Raleway" panose="020B0003030101060003" pitchFamily="34" charset="0"/>
                  <a:ea typeface="ＭＳ Ｐゴシック" charset="0"/>
                  <a:sym typeface="Helvetica Neue Light" charset="0"/>
                </a:rPr>
                <a:t> </a:t>
              </a:r>
              <a:r>
                <a:rPr lang="en-US" altLang="zh-CN" sz="1200" dirty="0" err="1">
                  <a:solidFill>
                    <a:schemeClr val="bg1">
                      <a:lumMod val="50000"/>
                    </a:schemeClr>
                  </a:solidFill>
                  <a:latin typeface="Raleway" panose="020B0003030101060003" pitchFamily="34" charset="0"/>
                  <a:ea typeface="ＭＳ Ｐゴシック" charset="0"/>
                  <a:sym typeface="Helvetica Neue Light" charset="0"/>
                </a:rPr>
                <a:t>vel</a:t>
              </a:r>
              <a:r>
                <a:rPr lang="en-US" altLang="zh-CN" sz="1200" dirty="0">
                  <a:solidFill>
                    <a:schemeClr val="bg1">
                      <a:lumMod val="50000"/>
                    </a:schemeClr>
                  </a:solidFill>
                  <a:latin typeface="Raleway" panose="020B0003030101060003" pitchFamily="34" charset="0"/>
                  <a:ea typeface="ＭＳ Ｐゴシック" charset="0"/>
                  <a:sym typeface="Helvetica Neue Light" charset="0"/>
                </a:rPr>
                <a:t> </a:t>
              </a:r>
              <a:r>
                <a:rPr lang="en-US" altLang="zh-CN" sz="1200" dirty="0" err="1">
                  <a:solidFill>
                    <a:schemeClr val="bg1">
                      <a:lumMod val="50000"/>
                    </a:schemeClr>
                  </a:solidFill>
                  <a:latin typeface="Raleway" panose="020B0003030101060003" pitchFamily="34" charset="0"/>
                  <a:ea typeface="ＭＳ Ｐゴシック" charset="0"/>
                  <a:sym typeface="Helvetica Neue Light" charset="0"/>
                </a:rPr>
                <a:t>eu</a:t>
              </a:r>
              <a:r>
                <a:rPr lang="en-US" altLang="zh-CN" sz="1200" dirty="0">
                  <a:solidFill>
                    <a:schemeClr val="bg1">
                      <a:lumMod val="50000"/>
                    </a:schemeClr>
                  </a:solidFill>
                  <a:latin typeface="Raleway" panose="020B0003030101060003" pitchFamily="34" charset="0"/>
                  <a:ea typeface="ＭＳ Ｐゴシック" charset="0"/>
                  <a:sym typeface="Helvetica Neue Light" charset="0"/>
                </a:rPr>
                <a:t> </a:t>
              </a:r>
              <a:r>
                <a:rPr lang="en-US" altLang="zh-CN" sz="1200" dirty="0" err="1">
                  <a:solidFill>
                    <a:schemeClr val="bg1">
                      <a:lumMod val="50000"/>
                    </a:schemeClr>
                  </a:solidFill>
                  <a:latin typeface="Raleway" panose="020B0003030101060003" pitchFamily="34" charset="0"/>
                  <a:ea typeface="ＭＳ Ｐゴシック" charset="0"/>
                  <a:sym typeface="Helvetica Neue Light" charset="0"/>
                </a:rPr>
                <a:t>leo</a:t>
              </a:r>
              <a:r>
                <a:rPr lang="en-US" altLang="zh-CN" sz="1200" dirty="0">
                  <a:solidFill>
                    <a:schemeClr val="bg1">
                      <a:lumMod val="50000"/>
                    </a:schemeClr>
                  </a:solidFill>
                  <a:latin typeface="Raleway" panose="020B0003030101060003" pitchFamily="34" charset="0"/>
                  <a:ea typeface="ＭＳ Ｐゴシック" charset="0"/>
                  <a:sym typeface="Helvetica Neue Light" charset="0"/>
                </a:rPr>
                <a:t>. </a:t>
              </a:r>
              <a:r>
                <a:rPr lang="en-US" altLang="zh-CN" sz="1200" dirty="0" err="1">
                  <a:solidFill>
                    <a:schemeClr val="bg1">
                      <a:lumMod val="50000"/>
                    </a:schemeClr>
                  </a:solidFill>
                  <a:latin typeface="Raleway" panose="020B0003030101060003" pitchFamily="34" charset="0"/>
                  <a:ea typeface="ＭＳ Ｐゴシック" charset="0"/>
                  <a:sym typeface="Helvetica Neue Light" charset="0"/>
                </a:rPr>
                <a:t>Donec</a:t>
              </a:r>
              <a:r>
                <a:rPr lang="en-US" altLang="zh-CN" sz="1200" dirty="0">
                  <a:solidFill>
                    <a:schemeClr val="bg1">
                      <a:lumMod val="50000"/>
                    </a:schemeClr>
                  </a:solidFill>
                  <a:latin typeface="Raleway" panose="020B0003030101060003" pitchFamily="34" charset="0"/>
                  <a:ea typeface="ＭＳ Ｐゴシック" charset="0"/>
                  <a:sym typeface="Helvetica Neue Light" charset="0"/>
                </a:rPr>
                <a:t> id </a:t>
              </a:r>
              <a:r>
                <a:rPr lang="en-US" altLang="zh-CN" sz="1200" dirty="0" err="1">
                  <a:solidFill>
                    <a:schemeClr val="bg1">
                      <a:lumMod val="50000"/>
                    </a:schemeClr>
                  </a:solidFill>
                  <a:latin typeface="Raleway" panose="020B0003030101060003" pitchFamily="34" charset="0"/>
                  <a:ea typeface="ＭＳ Ｐゴシック" charset="0"/>
                  <a:sym typeface="Helvetica Neue Light" charset="0"/>
                </a:rPr>
                <a:t>elit</a:t>
              </a:r>
              <a:r>
                <a:rPr lang="en-US" altLang="zh-CN" sz="1200" dirty="0">
                  <a:solidFill>
                    <a:schemeClr val="bg1">
                      <a:lumMod val="50000"/>
                    </a:schemeClr>
                  </a:solidFill>
                  <a:latin typeface="Raleway" panose="020B0003030101060003" pitchFamily="34" charset="0"/>
                  <a:ea typeface="ＭＳ Ｐゴシック" charset="0"/>
                  <a:sym typeface="Helvetica Neue Light" charset="0"/>
                </a:rPr>
                <a:t> non mi porta gravida at </a:t>
              </a:r>
              <a:r>
                <a:rPr lang="en-US" altLang="zh-CN" sz="1200" dirty="0" err="1">
                  <a:solidFill>
                    <a:schemeClr val="bg1">
                      <a:lumMod val="50000"/>
                    </a:schemeClr>
                  </a:solidFill>
                  <a:latin typeface="Raleway" panose="020B0003030101060003" pitchFamily="34" charset="0"/>
                  <a:ea typeface="ＭＳ Ｐゴシック" charset="0"/>
                  <a:sym typeface="Helvetica Neue Light" charset="0"/>
                </a:rPr>
                <a:t>eget</a:t>
              </a:r>
              <a:r>
                <a:rPr lang="en-US" altLang="zh-CN" sz="1200" dirty="0">
                  <a:solidFill>
                    <a:schemeClr val="bg1">
                      <a:lumMod val="50000"/>
                    </a:schemeClr>
                  </a:solidFill>
                  <a:latin typeface="Raleway" panose="020B0003030101060003" pitchFamily="34" charset="0"/>
                  <a:ea typeface="ＭＳ Ｐゴシック" charset="0"/>
                  <a:sym typeface="Helvetica Neue Light" charset="0"/>
                </a:rPr>
                <a:t> </a:t>
              </a:r>
              <a:r>
                <a:rPr lang="en-US" altLang="zh-CN" sz="1200" dirty="0" err="1">
                  <a:solidFill>
                    <a:schemeClr val="bg1">
                      <a:lumMod val="50000"/>
                    </a:schemeClr>
                  </a:solidFill>
                  <a:latin typeface="Raleway" panose="020B0003030101060003" pitchFamily="34" charset="0"/>
                  <a:ea typeface="ＭＳ Ｐゴシック" charset="0"/>
                  <a:sym typeface="Helvetica Neue Light" charset="0"/>
                </a:rPr>
                <a:t>metus</a:t>
              </a:r>
              <a:r>
                <a:rPr lang="en-US" altLang="zh-CN" sz="1200" dirty="0">
                  <a:solidFill>
                    <a:schemeClr val="bg1">
                      <a:lumMod val="50000"/>
                    </a:schemeClr>
                  </a:solidFill>
                  <a:latin typeface="Raleway" panose="020B0003030101060003" pitchFamily="34" charset="0"/>
                  <a:ea typeface="ＭＳ Ｐゴシック" charset="0"/>
                  <a:sym typeface="Helvetica Neue Light" charset="0"/>
                </a:rPr>
                <a:t>. </a:t>
              </a:r>
              <a:r>
                <a:rPr lang="en-US" altLang="zh-CN" sz="1200" dirty="0" err="1">
                  <a:solidFill>
                    <a:schemeClr val="bg1">
                      <a:lumMod val="50000"/>
                    </a:schemeClr>
                  </a:solidFill>
                  <a:latin typeface="Raleway" panose="020B0003030101060003" pitchFamily="34" charset="0"/>
                  <a:ea typeface="ＭＳ Ｐゴシック" charset="0"/>
                  <a:sym typeface="Helvetica Neue Light" charset="0"/>
                </a:rPr>
                <a:t>Etiam</a:t>
              </a:r>
              <a:r>
                <a:rPr lang="en-US" altLang="zh-CN" sz="1200" dirty="0">
                  <a:solidFill>
                    <a:schemeClr val="bg1">
                      <a:lumMod val="50000"/>
                    </a:schemeClr>
                  </a:solidFill>
                  <a:latin typeface="Raleway" panose="020B0003030101060003" pitchFamily="34" charset="0"/>
                  <a:ea typeface="ＭＳ Ｐゴシック" charset="0"/>
                  <a:sym typeface="Helvetica Neue Light" charset="0"/>
                </a:rPr>
                <a:t> porta </a:t>
              </a:r>
              <a:r>
                <a:rPr lang="en-US" altLang="zh-CN" sz="1200" dirty="0" err="1">
                  <a:solidFill>
                    <a:schemeClr val="bg1">
                      <a:lumMod val="50000"/>
                    </a:schemeClr>
                  </a:solidFill>
                  <a:latin typeface="Raleway" panose="020B0003030101060003" pitchFamily="34" charset="0"/>
                  <a:ea typeface="ＭＳ Ｐゴシック" charset="0"/>
                  <a:sym typeface="Helvetica Neue Light" charset="0"/>
                </a:rPr>
                <a:t>sem</a:t>
              </a:r>
              <a:r>
                <a:rPr lang="en-US" altLang="zh-CN" sz="1200" dirty="0">
                  <a:solidFill>
                    <a:schemeClr val="bg1">
                      <a:lumMod val="50000"/>
                    </a:schemeClr>
                  </a:solidFill>
                  <a:latin typeface="Raleway" panose="020B0003030101060003" pitchFamily="34" charset="0"/>
                  <a:ea typeface="ＭＳ Ｐゴシック" charset="0"/>
                  <a:sym typeface="Helvetica Neue Light" charset="0"/>
                </a:rPr>
                <a:t> </a:t>
              </a:r>
              <a:r>
                <a:rPr lang="en-US" altLang="zh-CN" sz="1200" dirty="0" err="1">
                  <a:solidFill>
                    <a:schemeClr val="bg1">
                      <a:lumMod val="50000"/>
                    </a:schemeClr>
                  </a:solidFill>
                  <a:latin typeface="Raleway" panose="020B0003030101060003" pitchFamily="34" charset="0"/>
                  <a:ea typeface="ＭＳ Ｐゴシック" charset="0"/>
                  <a:sym typeface="Helvetica Neue Light" charset="0"/>
                </a:rPr>
                <a:t>malesuada</a:t>
              </a:r>
              <a:r>
                <a:rPr lang="en-US" altLang="zh-CN" sz="1200" dirty="0">
                  <a:solidFill>
                    <a:schemeClr val="bg1">
                      <a:lumMod val="50000"/>
                    </a:schemeClr>
                  </a:solidFill>
                  <a:latin typeface="Raleway" panose="020B0003030101060003" pitchFamily="34" charset="0"/>
                  <a:ea typeface="ＭＳ Ｐゴシック" charset="0"/>
                  <a:sym typeface="Helvetica Neue Light" charset="0"/>
                </a:rPr>
                <a:t> magna </a:t>
              </a:r>
              <a:r>
                <a:rPr lang="en-US" altLang="zh-CN" sz="1200" dirty="0" err="1">
                  <a:solidFill>
                    <a:schemeClr val="bg1">
                      <a:lumMod val="50000"/>
                    </a:schemeClr>
                  </a:solidFill>
                  <a:latin typeface="Raleway" panose="020B0003030101060003" pitchFamily="34" charset="0"/>
                  <a:ea typeface="ＭＳ Ｐゴシック" charset="0"/>
                  <a:sym typeface="Helvetica Neue Light" charset="0"/>
                </a:rPr>
                <a:t>mollis</a:t>
              </a:r>
              <a:r>
                <a:rPr lang="en-US" altLang="zh-CN" sz="1200" dirty="0">
                  <a:solidFill>
                    <a:schemeClr val="bg1">
                      <a:lumMod val="50000"/>
                    </a:schemeClr>
                  </a:solidFill>
                  <a:latin typeface="Raleway" panose="020B0003030101060003" pitchFamily="34" charset="0"/>
                  <a:ea typeface="ＭＳ Ｐゴシック" charset="0"/>
                  <a:sym typeface="Helvetica Neue Light" charset="0"/>
                </a:rPr>
                <a:t> </a:t>
              </a:r>
              <a:r>
                <a:rPr lang="en-US" altLang="zh-CN" sz="1200" dirty="0" err="1">
                  <a:solidFill>
                    <a:schemeClr val="bg1">
                      <a:lumMod val="50000"/>
                    </a:schemeClr>
                  </a:solidFill>
                  <a:latin typeface="Raleway" panose="020B0003030101060003" pitchFamily="34" charset="0"/>
                  <a:ea typeface="ＭＳ Ｐゴシック" charset="0"/>
                  <a:sym typeface="Helvetica Neue Light" charset="0"/>
                </a:rPr>
                <a:t>euismod</a:t>
              </a:r>
              <a:r>
                <a:rPr lang="en-US" altLang="zh-CN" sz="1200" dirty="0">
                  <a:solidFill>
                    <a:schemeClr val="bg1">
                      <a:lumMod val="50000"/>
                    </a:schemeClr>
                  </a:solidFill>
                  <a:latin typeface="Raleway" panose="020B0003030101060003" pitchFamily="34" charset="0"/>
                  <a:ea typeface="ＭＳ Ｐゴシック" charset="0"/>
                  <a:sym typeface="Helvetica Neue Light" charset="0"/>
                </a:rPr>
                <a:t>. </a:t>
              </a:r>
              <a:r>
                <a:rPr lang="en-US" altLang="zh-CN" sz="1200" dirty="0" err="1">
                  <a:solidFill>
                    <a:schemeClr val="bg1">
                      <a:lumMod val="50000"/>
                    </a:schemeClr>
                  </a:solidFill>
                  <a:latin typeface="Raleway" panose="020B0003030101060003" pitchFamily="34" charset="0"/>
                  <a:ea typeface="ＭＳ Ｐゴシック" charset="0"/>
                  <a:sym typeface="Helvetica Neue Light" charset="0"/>
                </a:rPr>
                <a:t>Praesent</a:t>
              </a:r>
              <a:r>
                <a:rPr lang="en-US" altLang="zh-CN" sz="1200" dirty="0">
                  <a:solidFill>
                    <a:schemeClr val="bg1">
                      <a:lumMod val="50000"/>
                    </a:schemeClr>
                  </a:solidFill>
                  <a:latin typeface="Raleway" panose="020B0003030101060003" pitchFamily="34" charset="0"/>
                  <a:ea typeface="ＭＳ Ｐゴシック" charset="0"/>
                  <a:sym typeface="Helvetica Neue Light" charset="0"/>
                </a:rPr>
                <a:t> </a:t>
              </a:r>
              <a:r>
                <a:rPr lang="en-US" altLang="zh-CN" sz="1200" dirty="0" err="1">
                  <a:solidFill>
                    <a:schemeClr val="bg1">
                      <a:lumMod val="50000"/>
                    </a:schemeClr>
                  </a:solidFill>
                  <a:latin typeface="Raleway" panose="020B0003030101060003" pitchFamily="34" charset="0"/>
                  <a:ea typeface="ＭＳ Ｐゴシック" charset="0"/>
                  <a:sym typeface="Helvetica Neue Light" charset="0"/>
                </a:rPr>
                <a:t>commodo</a:t>
              </a:r>
              <a:r>
                <a:rPr lang="en-US" altLang="zh-CN" sz="1200" dirty="0">
                  <a:solidFill>
                    <a:schemeClr val="bg1">
                      <a:lumMod val="50000"/>
                    </a:schemeClr>
                  </a:solidFill>
                  <a:latin typeface="Raleway" panose="020B0003030101060003" pitchFamily="34" charset="0"/>
                  <a:ea typeface="ＭＳ Ｐゴシック" charset="0"/>
                  <a:sym typeface="Helvetica Neue Light" charset="0"/>
                </a:rPr>
                <a:t> cursus magna, </a:t>
              </a:r>
              <a:r>
                <a:rPr lang="en-US" altLang="zh-CN" sz="1200" dirty="0" err="1">
                  <a:solidFill>
                    <a:schemeClr val="bg1">
                      <a:lumMod val="50000"/>
                    </a:schemeClr>
                  </a:solidFill>
                  <a:latin typeface="Raleway" panose="020B0003030101060003" pitchFamily="34" charset="0"/>
                  <a:ea typeface="ＭＳ Ｐゴシック" charset="0"/>
                  <a:sym typeface="Helvetica Neue Light" charset="0"/>
                </a:rPr>
                <a:t>vel</a:t>
              </a:r>
              <a:r>
                <a:rPr lang="en-US" altLang="zh-CN" sz="1200" dirty="0">
                  <a:solidFill>
                    <a:schemeClr val="bg1">
                      <a:lumMod val="50000"/>
                    </a:schemeClr>
                  </a:solidFill>
                  <a:latin typeface="Raleway" panose="020B0003030101060003" pitchFamily="34" charset="0"/>
                  <a:ea typeface="ＭＳ Ｐゴシック" charset="0"/>
                  <a:sym typeface="Helvetica Neue Light" charset="0"/>
                </a:rPr>
                <a:t> </a:t>
              </a:r>
              <a:r>
                <a:rPr lang="en-US" altLang="zh-CN" sz="1200" dirty="0" err="1">
                  <a:solidFill>
                    <a:schemeClr val="bg1">
                      <a:lumMod val="50000"/>
                    </a:schemeClr>
                  </a:solidFill>
                  <a:latin typeface="Raleway" panose="020B0003030101060003" pitchFamily="34" charset="0"/>
                  <a:ea typeface="ＭＳ Ｐゴシック" charset="0"/>
                  <a:sym typeface="Helvetica Neue Light" charset="0"/>
                </a:rPr>
                <a:t>scelerisque</a:t>
              </a:r>
              <a:r>
                <a:rPr lang="en-US" altLang="zh-CN" sz="1200" dirty="0">
                  <a:solidFill>
                    <a:schemeClr val="bg1">
                      <a:lumMod val="50000"/>
                    </a:schemeClr>
                  </a:solidFill>
                  <a:latin typeface="Raleway" panose="020B0003030101060003" pitchFamily="34" charset="0"/>
                  <a:ea typeface="ＭＳ Ｐゴシック" charset="0"/>
                  <a:sym typeface="Helvetica Neue Light" charset="0"/>
                </a:rPr>
                <a:t> </a:t>
              </a:r>
              <a:r>
                <a:rPr lang="en-US" altLang="zh-CN" sz="1200" dirty="0" err="1">
                  <a:solidFill>
                    <a:schemeClr val="bg1">
                      <a:lumMod val="50000"/>
                    </a:schemeClr>
                  </a:solidFill>
                  <a:latin typeface="Raleway" panose="020B0003030101060003" pitchFamily="34" charset="0"/>
                  <a:ea typeface="ＭＳ Ｐゴシック" charset="0"/>
                  <a:sym typeface="Helvetica Neue Light" charset="0"/>
                </a:rPr>
                <a:t>nisl</a:t>
              </a:r>
              <a:r>
                <a:rPr lang="en-US" altLang="zh-CN" sz="1200" dirty="0">
                  <a:solidFill>
                    <a:schemeClr val="bg1">
                      <a:lumMod val="50000"/>
                    </a:schemeClr>
                  </a:solidFill>
                  <a:latin typeface="Raleway" panose="020B0003030101060003" pitchFamily="34" charset="0"/>
                  <a:ea typeface="ＭＳ Ｐゴシック" charset="0"/>
                  <a:sym typeface="Helvetica Neue Light" charset="0"/>
                </a:rPr>
                <a:t> </a:t>
              </a:r>
              <a:r>
                <a:rPr lang="en-US" altLang="zh-CN" sz="1200" dirty="0" err="1">
                  <a:solidFill>
                    <a:schemeClr val="bg1">
                      <a:lumMod val="50000"/>
                    </a:schemeClr>
                  </a:solidFill>
                  <a:latin typeface="Raleway" panose="020B0003030101060003" pitchFamily="34" charset="0"/>
                  <a:ea typeface="ＭＳ Ｐゴシック" charset="0"/>
                  <a:sym typeface="Helvetica Neue Light" charset="0"/>
                </a:rPr>
                <a:t>consectetur</a:t>
              </a:r>
              <a:r>
                <a:rPr lang="en-US" altLang="zh-CN" sz="1200" dirty="0">
                  <a:solidFill>
                    <a:schemeClr val="bg1">
                      <a:lumMod val="50000"/>
                    </a:schemeClr>
                  </a:solidFill>
                  <a:latin typeface="Raleway" panose="020B0003030101060003" pitchFamily="34" charset="0"/>
                  <a:ea typeface="ＭＳ Ｐゴシック" charset="0"/>
                  <a:sym typeface="Helvetica Neue Light" charset="0"/>
                </a:rPr>
                <a:t> et.</a:t>
              </a:r>
              <a:endParaRPr lang="en-US" altLang="zh-CN" sz="1100" dirty="0">
                <a:solidFill>
                  <a:schemeClr val="bg1">
                    <a:lumMod val="50000"/>
                  </a:schemeClr>
                </a:solidFill>
                <a:latin typeface="Raleway" panose="020B0003030101060003" pitchFamily="34" charset="0"/>
                <a:ea typeface="ＭＳ Ｐゴシック" charset="0"/>
                <a:sym typeface="Helvetica Neue Light" charset="0"/>
              </a:endParaRPr>
            </a:p>
            <a:p>
              <a:pPr defTabSz="410751">
                <a:lnSpc>
                  <a:spcPct val="110000"/>
                </a:lnSpc>
                <a:spcBef>
                  <a:spcPts val="2109"/>
                </a:spcBef>
                <a:defRPr/>
              </a:pPr>
              <a:endParaRPr lang="en-US" altLang="zh-CN" sz="1200" dirty="0">
                <a:solidFill>
                  <a:schemeClr val="bg1">
                    <a:lumMod val="50000"/>
                  </a:schemeClr>
                </a:solidFill>
                <a:latin typeface="Raleway" panose="020B0003030101060003" pitchFamily="34" charset="0"/>
                <a:ea typeface="ＭＳ Ｐゴシック" charset="0"/>
                <a:sym typeface="Helvetica Neue Light" charset="0"/>
              </a:endParaRPr>
            </a:p>
          </p:txBody>
        </p:sp>
        <p:sp>
          <p:nvSpPr>
            <p:cNvPr id="17" name="Rectangle 29"/>
            <p:cNvSpPr>
              <a:spLocks/>
            </p:cNvSpPr>
            <p:nvPr/>
          </p:nvSpPr>
          <p:spPr bwMode="auto">
            <a:xfrm>
              <a:off x="-1" y="293475"/>
              <a:ext cx="4063735" cy="76202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lgn="l">
                <a:lnSpc>
                  <a:spcPct val="90000"/>
                </a:lnSpc>
                <a:defRPr/>
              </a:pPr>
              <a:r>
                <a:rPr lang="zh-CN" altLang="en-US" sz="2400" b="1" dirty="0">
                  <a:solidFill>
                    <a:schemeClr val="bg1">
                      <a:lumMod val="50000"/>
                    </a:schemeClr>
                  </a:solidFill>
                  <a:latin typeface="Roboto Condensed" panose="02000000000000000000" pitchFamily="2" charset="0"/>
                  <a:ea typeface="Roboto Condensed" panose="02000000000000000000" pitchFamily="2" charset="0"/>
                  <a:cs typeface="Helvetica Neue Thin" charset="0"/>
                </a:rPr>
                <a:t>加入你的标题描述</a:t>
              </a:r>
              <a:endParaRPr lang="en-US" sz="2400" b="1" dirty="0">
                <a:solidFill>
                  <a:schemeClr val="bg1">
                    <a:lumMod val="50000"/>
                  </a:schemeClr>
                </a:solidFill>
                <a:latin typeface="Roboto Condensed" panose="02000000000000000000" pitchFamily="2" charset="0"/>
                <a:ea typeface="Roboto Condensed" panose="02000000000000000000" pitchFamily="2" charset="0"/>
                <a:cs typeface="Helvetica Neue Thin" charset="0"/>
              </a:endParaRPr>
            </a:p>
          </p:txBody>
        </p:sp>
      </p:grpSp>
    </p:spTree>
    <p:extLst>
      <p:ext uri="{BB962C8B-B14F-4D97-AF65-F5344CB8AC3E}">
        <p14:creationId xmlns:p14="http://schemas.microsoft.com/office/powerpoint/2010/main" val="1984856763"/>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750"/>
                                        <p:tgtEl>
                                          <p:spTgt spid="4"/>
                                        </p:tgtEl>
                                      </p:cBhvr>
                                    </p:animEffect>
                                    <p:anim calcmode="lin" valueType="num">
                                      <p:cBhvr>
                                        <p:cTn id="8" dur="750" fill="hold"/>
                                        <p:tgtEl>
                                          <p:spTgt spid="4"/>
                                        </p:tgtEl>
                                        <p:attrNameLst>
                                          <p:attrName>ppt_x</p:attrName>
                                        </p:attrNameLst>
                                      </p:cBhvr>
                                      <p:tavLst>
                                        <p:tav tm="0">
                                          <p:val>
                                            <p:strVal val="#ppt_x"/>
                                          </p:val>
                                        </p:tav>
                                        <p:tav tm="100000">
                                          <p:val>
                                            <p:strVal val="#ppt_x"/>
                                          </p:val>
                                        </p:tav>
                                      </p:tavLst>
                                    </p:anim>
                                    <p:anim calcmode="lin" valueType="num">
                                      <p:cBhvr>
                                        <p:cTn id="9" dur="75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nodeType="after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fade">
                                      <p:cBhvr>
                                        <p:cTn id="13" dur="250"/>
                                        <p:tgtEl>
                                          <p:spTgt spid="15"/>
                                        </p:tgtEl>
                                      </p:cBhvr>
                                    </p:animEffect>
                                    <p:anim calcmode="lin" valueType="num">
                                      <p:cBhvr>
                                        <p:cTn id="14" dur="250" fill="hold"/>
                                        <p:tgtEl>
                                          <p:spTgt spid="15"/>
                                        </p:tgtEl>
                                        <p:attrNameLst>
                                          <p:attrName>ppt_x</p:attrName>
                                        </p:attrNameLst>
                                      </p:cBhvr>
                                      <p:tavLst>
                                        <p:tav tm="0">
                                          <p:val>
                                            <p:strVal val="#ppt_x"/>
                                          </p:val>
                                        </p:tav>
                                        <p:tav tm="100000">
                                          <p:val>
                                            <p:strVal val="#ppt_x"/>
                                          </p:val>
                                        </p:tav>
                                      </p:tavLst>
                                    </p:anim>
                                    <p:anim calcmode="lin" valueType="num">
                                      <p:cBhvr>
                                        <p:cTn id="15" dur="250" fill="hold"/>
                                        <p:tgtEl>
                                          <p:spTgt spid="15"/>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1000"/>
                                        <p:tgtEl>
                                          <p:spTgt spid="3"/>
                                        </p:tgtEl>
                                      </p:cBhvr>
                                    </p:animEffect>
                                    <p:anim calcmode="lin" valueType="num">
                                      <p:cBhvr>
                                        <p:cTn id="20" dur="1000" fill="hold"/>
                                        <p:tgtEl>
                                          <p:spTgt spid="3"/>
                                        </p:tgtEl>
                                        <p:attrNameLst>
                                          <p:attrName>ppt_x</p:attrName>
                                        </p:attrNameLst>
                                      </p:cBhvr>
                                      <p:tavLst>
                                        <p:tav tm="0">
                                          <p:val>
                                            <p:strVal val="#ppt_x"/>
                                          </p:val>
                                        </p:tav>
                                        <p:tav tm="100000">
                                          <p:val>
                                            <p:strVal val="#ppt_x"/>
                                          </p:val>
                                        </p:tav>
                                      </p:tavLst>
                                    </p:anim>
                                    <p:anim calcmode="lin" valueType="num">
                                      <p:cBhvr>
                                        <p:cTn id="21"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270000" y="443285"/>
            <a:ext cx="9664700" cy="837928"/>
            <a:chOff x="1270000" y="487136"/>
            <a:chExt cx="9664700" cy="837928"/>
          </a:xfrm>
        </p:grpSpPr>
        <p:sp>
          <p:nvSpPr>
            <p:cNvPr id="2" name="矩形 1"/>
            <p:cNvSpPr/>
            <p:nvPr/>
          </p:nvSpPr>
          <p:spPr>
            <a:xfrm>
              <a:off x="1270000" y="487136"/>
              <a:ext cx="9664700" cy="837928"/>
            </a:xfrm>
            <a:prstGeom prst="rect">
              <a:avLst/>
            </a:prstGeom>
            <a:solidFill>
              <a:srgbClr val="267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Copyright Notice"/>
            <p:cNvSpPr>
              <a:spLocks/>
            </p:cNvSpPr>
            <p:nvPr/>
          </p:nvSpPr>
          <p:spPr bwMode="auto">
            <a:xfrm>
              <a:off x="2611411" y="688718"/>
              <a:ext cx="6981878" cy="43476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400" cap="small" dirty="0">
                  <a:solidFill>
                    <a:schemeClr val="bg1"/>
                  </a:solidFill>
                  <a:latin typeface="微软雅黑" panose="020B0503020204020204" pitchFamily="34" charset="-122"/>
                  <a:ea typeface="微软雅黑" panose="020B0503020204020204" pitchFamily="34" charset="-122"/>
                </a:rPr>
                <a:t>点击加入标题文字</a:t>
              </a:r>
              <a:endParaRPr lang="en-US" sz="2400" cap="small" dirty="0">
                <a:solidFill>
                  <a:schemeClr val="bg1"/>
                </a:solidFill>
                <a:latin typeface="微软雅黑" panose="020B0503020204020204" pitchFamily="34" charset="-122"/>
                <a:ea typeface="微软雅黑" panose="020B0503020204020204" pitchFamily="34" charset="-122"/>
              </a:endParaRPr>
            </a:p>
          </p:txBody>
        </p:sp>
      </p:grpSp>
      <p:sp>
        <p:nvSpPr>
          <p:cNvPr id="5" name="圆角矩形 5"/>
          <p:cNvSpPr/>
          <p:nvPr/>
        </p:nvSpPr>
        <p:spPr>
          <a:xfrm rot="2700000">
            <a:off x="2043543" y="3605548"/>
            <a:ext cx="1387642" cy="1387642"/>
          </a:xfrm>
          <a:prstGeom prst="roundRect">
            <a:avLst>
              <a:gd name="adj" fmla="val 6319"/>
            </a:avLst>
          </a:prstGeom>
          <a:solidFill>
            <a:srgbClr val="267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6" name="圆角矩形 6"/>
          <p:cNvSpPr/>
          <p:nvPr/>
        </p:nvSpPr>
        <p:spPr>
          <a:xfrm rot="2700000">
            <a:off x="4335476" y="3605547"/>
            <a:ext cx="1387642" cy="1387642"/>
          </a:xfrm>
          <a:prstGeom prst="roundRect">
            <a:avLst>
              <a:gd name="adj" fmla="val 6319"/>
            </a:avLst>
          </a:prstGeom>
          <a:solidFill>
            <a:srgbClr val="DF62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7" name="圆角矩形 7"/>
          <p:cNvSpPr/>
          <p:nvPr/>
        </p:nvSpPr>
        <p:spPr>
          <a:xfrm rot="2700000">
            <a:off x="6607536" y="3583341"/>
            <a:ext cx="1387642" cy="1387642"/>
          </a:xfrm>
          <a:prstGeom prst="roundRect">
            <a:avLst>
              <a:gd name="adj" fmla="val 6319"/>
            </a:avLst>
          </a:prstGeom>
          <a:solidFill>
            <a:srgbClr val="267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8" name="圆角矩形 8"/>
          <p:cNvSpPr/>
          <p:nvPr/>
        </p:nvSpPr>
        <p:spPr>
          <a:xfrm rot="2700000">
            <a:off x="8899468" y="3583340"/>
            <a:ext cx="1387642" cy="1387642"/>
          </a:xfrm>
          <a:prstGeom prst="roundRect">
            <a:avLst>
              <a:gd name="adj" fmla="val 6319"/>
            </a:avLst>
          </a:prstGeom>
          <a:solidFill>
            <a:srgbClr val="DF62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grpSp>
        <p:nvGrpSpPr>
          <p:cNvPr id="9" name="组合 8"/>
          <p:cNvGrpSpPr/>
          <p:nvPr/>
        </p:nvGrpSpPr>
        <p:grpSpPr>
          <a:xfrm>
            <a:off x="1354315" y="5725800"/>
            <a:ext cx="2666093" cy="802951"/>
            <a:chOff x="1351824" y="4950667"/>
            <a:chExt cx="2666093" cy="802951"/>
          </a:xfrm>
        </p:grpSpPr>
        <p:sp>
          <p:nvSpPr>
            <p:cNvPr id="10" name="文本框 48"/>
            <p:cNvSpPr txBox="1"/>
            <p:nvPr/>
          </p:nvSpPr>
          <p:spPr>
            <a:xfrm>
              <a:off x="1723309" y="4950667"/>
              <a:ext cx="1923123" cy="338554"/>
            </a:xfrm>
            <a:prstGeom prst="rect">
              <a:avLst/>
            </a:prstGeom>
            <a:noFill/>
          </p:spPr>
          <p:txBody>
            <a:bodyPr wrap="square" rtlCol="0">
              <a:spAutoFit/>
            </a:bodyPr>
            <a:lstStyle/>
            <a:p>
              <a:pPr algn="ctr"/>
              <a:r>
                <a:rPr lang="zh-CN" altLang="en-US" sz="1600" dirty="0">
                  <a:solidFill>
                    <a:schemeClr val="bg1">
                      <a:lumMod val="50000"/>
                    </a:schemeClr>
                  </a:solidFill>
                  <a:latin typeface="微软雅黑"/>
                  <a:ea typeface="微软雅黑"/>
                </a:rPr>
                <a:t>点击添加标题</a:t>
              </a:r>
            </a:p>
          </p:txBody>
        </p:sp>
        <p:sp>
          <p:nvSpPr>
            <p:cNvPr id="12" name="矩形 11"/>
            <p:cNvSpPr/>
            <p:nvPr/>
          </p:nvSpPr>
          <p:spPr>
            <a:xfrm>
              <a:off x="1351824" y="5199620"/>
              <a:ext cx="2666093" cy="553998"/>
            </a:xfrm>
            <a:prstGeom prst="rect">
              <a:avLst/>
            </a:prstGeom>
          </p:spPr>
          <p:txBody>
            <a:bodyPr wrap="square">
              <a:spAutoFit/>
            </a:bodyPr>
            <a:lstStyle/>
            <a:p>
              <a:pPr algn="ctr" fontAlgn="base">
                <a:spcBef>
                  <a:spcPct val="0"/>
                </a:spcBef>
                <a:spcAft>
                  <a:spcPct val="0"/>
                </a:spcAft>
              </a:pPr>
              <a:r>
                <a:rPr lang="en-US" altLang="zh-CN" sz="1000" dirty="0">
                  <a:solidFill>
                    <a:schemeClr val="bg1">
                      <a:lumMod val="50000"/>
                    </a:schemeClr>
                  </a:solidFill>
                  <a:latin typeface="Century Gothic" panose="020B0502020202020204" pitchFamily="34" charset="0"/>
                  <a:ea typeface="Segoe UI" panose="020B0502040204020203" pitchFamily="34" charset="0"/>
                  <a:cs typeface="Segoe UI" panose="020B0502040204020203" pitchFamily="34" charset="0"/>
                  <a:sym typeface="Lato Regular" charset="0"/>
                </a:rPr>
                <a:t>Lorem ipsum dolor sit amet, consectetuer adipiscing elit. Maecenas porttitor congue massa. Fusce posuere, </a:t>
              </a:r>
            </a:p>
          </p:txBody>
        </p:sp>
      </p:grpSp>
      <p:grpSp>
        <p:nvGrpSpPr>
          <p:cNvPr id="13" name="组合 12"/>
          <p:cNvGrpSpPr/>
          <p:nvPr/>
        </p:nvGrpSpPr>
        <p:grpSpPr>
          <a:xfrm>
            <a:off x="3676601" y="2184314"/>
            <a:ext cx="2666093" cy="802951"/>
            <a:chOff x="1351824" y="4950667"/>
            <a:chExt cx="2666093" cy="802951"/>
          </a:xfrm>
        </p:grpSpPr>
        <p:sp>
          <p:nvSpPr>
            <p:cNvPr id="14" name="文本框 51"/>
            <p:cNvSpPr txBox="1"/>
            <p:nvPr/>
          </p:nvSpPr>
          <p:spPr>
            <a:xfrm>
              <a:off x="1723309" y="4950667"/>
              <a:ext cx="1923123" cy="338554"/>
            </a:xfrm>
            <a:prstGeom prst="rect">
              <a:avLst/>
            </a:prstGeom>
            <a:noFill/>
          </p:spPr>
          <p:txBody>
            <a:bodyPr wrap="square" rtlCol="0">
              <a:spAutoFit/>
            </a:bodyPr>
            <a:lstStyle/>
            <a:p>
              <a:pPr algn="ctr"/>
              <a:r>
                <a:rPr lang="zh-CN" altLang="en-US" sz="1600" dirty="0">
                  <a:solidFill>
                    <a:schemeClr val="bg1">
                      <a:lumMod val="50000"/>
                    </a:schemeClr>
                  </a:solidFill>
                  <a:latin typeface="微软雅黑"/>
                  <a:ea typeface="微软雅黑"/>
                </a:rPr>
                <a:t>点击添加标题</a:t>
              </a:r>
            </a:p>
          </p:txBody>
        </p:sp>
        <p:sp>
          <p:nvSpPr>
            <p:cNvPr id="15" name="矩形 14"/>
            <p:cNvSpPr/>
            <p:nvPr/>
          </p:nvSpPr>
          <p:spPr>
            <a:xfrm>
              <a:off x="1351824" y="5199620"/>
              <a:ext cx="2666093" cy="553998"/>
            </a:xfrm>
            <a:prstGeom prst="rect">
              <a:avLst/>
            </a:prstGeom>
          </p:spPr>
          <p:txBody>
            <a:bodyPr wrap="square">
              <a:spAutoFit/>
            </a:bodyPr>
            <a:lstStyle/>
            <a:p>
              <a:pPr algn="ctr" fontAlgn="base">
                <a:spcBef>
                  <a:spcPct val="0"/>
                </a:spcBef>
                <a:spcAft>
                  <a:spcPct val="0"/>
                </a:spcAft>
              </a:pPr>
              <a:r>
                <a:rPr lang="en-US" altLang="zh-CN" sz="1000" dirty="0">
                  <a:solidFill>
                    <a:schemeClr val="bg1">
                      <a:lumMod val="50000"/>
                    </a:schemeClr>
                  </a:solidFill>
                  <a:latin typeface="Century Gothic" panose="020B0502020202020204" pitchFamily="34" charset="0"/>
                  <a:ea typeface="Segoe UI" panose="020B0502040204020203" pitchFamily="34" charset="0"/>
                  <a:cs typeface="Segoe UI" panose="020B0502040204020203" pitchFamily="34" charset="0"/>
                  <a:sym typeface="Lato Regular" charset="0"/>
                </a:rPr>
                <a:t>Lorem ipsum dolor sit amet, consectetuer adipiscing elit. Maecenas porttitor congue massa. Fusce posuere, </a:t>
              </a:r>
            </a:p>
          </p:txBody>
        </p:sp>
      </p:grpSp>
      <p:grpSp>
        <p:nvGrpSpPr>
          <p:cNvPr id="16" name="组合 15"/>
          <p:cNvGrpSpPr/>
          <p:nvPr/>
        </p:nvGrpSpPr>
        <p:grpSpPr>
          <a:xfrm>
            <a:off x="5955343" y="5725800"/>
            <a:ext cx="2666093" cy="802951"/>
            <a:chOff x="1351824" y="4950667"/>
            <a:chExt cx="2666093" cy="802951"/>
          </a:xfrm>
        </p:grpSpPr>
        <p:sp>
          <p:nvSpPr>
            <p:cNvPr id="17" name="文本框 54"/>
            <p:cNvSpPr txBox="1"/>
            <p:nvPr/>
          </p:nvSpPr>
          <p:spPr>
            <a:xfrm>
              <a:off x="1723309" y="4950667"/>
              <a:ext cx="1923123" cy="338554"/>
            </a:xfrm>
            <a:prstGeom prst="rect">
              <a:avLst/>
            </a:prstGeom>
            <a:noFill/>
          </p:spPr>
          <p:txBody>
            <a:bodyPr wrap="square" rtlCol="0">
              <a:spAutoFit/>
            </a:bodyPr>
            <a:lstStyle/>
            <a:p>
              <a:pPr algn="ctr"/>
              <a:r>
                <a:rPr lang="zh-CN" altLang="en-US" sz="1600" dirty="0">
                  <a:solidFill>
                    <a:schemeClr val="bg1">
                      <a:lumMod val="50000"/>
                    </a:schemeClr>
                  </a:solidFill>
                  <a:latin typeface="微软雅黑"/>
                  <a:ea typeface="微软雅黑"/>
                </a:rPr>
                <a:t>点击添加标题</a:t>
              </a:r>
            </a:p>
          </p:txBody>
        </p:sp>
        <p:sp>
          <p:nvSpPr>
            <p:cNvPr id="18" name="矩形 17"/>
            <p:cNvSpPr/>
            <p:nvPr/>
          </p:nvSpPr>
          <p:spPr>
            <a:xfrm>
              <a:off x="1351824" y="5199620"/>
              <a:ext cx="2666093" cy="553998"/>
            </a:xfrm>
            <a:prstGeom prst="rect">
              <a:avLst/>
            </a:prstGeom>
          </p:spPr>
          <p:txBody>
            <a:bodyPr wrap="square">
              <a:spAutoFit/>
            </a:bodyPr>
            <a:lstStyle/>
            <a:p>
              <a:pPr algn="ctr" fontAlgn="base">
                <a:spcBef>
                  <a:spcPct val="0"/>
                </a:spcBef>
                <a:spcAft>
                  <a:spcPct val="0"/>
                </a:spcAft>
              </a:pPr>
              <a:r>
                <a:rPr lang="en-US" altLang="zh-CN" sz="1000" dirty="0">
                  <a:solidFill>
                    <a:schemeClr val="bg1">
                      <a:lumMod val="50000"/>
                    </a:schemeClr>
                  </a:solidFill>
                  <a:latin typeface="Century Gothic" panose="020B0502020202020204" pitchFamily="34" charset="0"/>
                  <a:ea typeface="Segoe UI" panose="020B0502040204020203" pitchFamily="34" charset="0"/>
                  <a:cs typeface="Segoe UI" panose="020B0502040204020203" pitchFamily="34" charset="0"/>
                  <a:sym typeface="Lato Regular" charset="0"/>
                </a:rPr>
                <a:t>Lorem ipsum dolor sit amet, consectetuer adipiscing elit. Maecenas porttitor congue massa. Fusce posuere, </a:t>
              </a:r>
            </a:p>
          </p:txBody>
        </p:sp>
      </p:grpSp>
      <p:grpSp>
        <p:nvGrpSpPr>
          <p:cNvPr id="19" name="组合 18"/>
          <p:cNvGrpSpPr/>
          <p:nvPr/>
        </p:nvGrpSpPr>
        <p:grpSpPr>
          <a:xfrm>
            <a:off x="8277629" y="2184314"/>
            <a:ext cx="2666093" cy="802951"/>
            <a:chOff x="1351824" y="4950667"/>
            <a:chExt cx="2666093" cy="802951"/>
          </a:xfrm>
        </p:grpSpPr>
        <p:sp>
          <p:nvSpPr>
            <p:cNvPr id="20" name="文本框 57"/>
            <p:cNvSpPr txBox="1"/>
            <p:nvPr/>
          </p:nvSpPr>
          <p:spPr>
            <a:xfrm>
              <a:off x="1723309" y="4950667"/>
              <a:ext cx="1923123" cy="338554"/>
            </a:xfrm>
            <a:prstGeom prst="rect">
              <a:avLst/>
            </a:prstGeom>
            <a:noFill/>
          </p:spPr>
          <p:txBody>
            <a:bodyPr wrap="square" rtlCol="0">
              <a:spAutoFit/>
            </a:bodyPr>
            <a:lstStyle/>
            <a:p>
              <a:pPr algn="ctr"/>
              <a:r>
                <a:rPr lang="zh-CN" altLang="en-US" sz="1600" dirty="0">
                  <a:solidFill>
                    <a:schemeClr val="bg1">
                      <a:lumMod val="50000"/>
                    </a:schemeClr>
                  </a:solidFill>
                  <a:latin typeface="微软雅黑"/>
                  <a:ea typeface="微软雅黑"/>
                </a:rPr>
                <a:t>点击添加标题</a:t>
              </a:r>
            </a:p>
          </p:txBody>
        </p:sp>
        <p:sp>
          <p:nvSpPr>
            <p:cNvPr id="21" name="矩形 20"/>
            <p:cNvSpPr/>
            <p:nvPr/>
          </p:nvSpPr>
          <p:spPr>
            <a:xfrm>
              <a:off x="1351824" y="5199620"/>
              <a:ext cx="2666093" cy="553998"/>
            </a:xfrm>
            <a:prstGeom prst="rect">
              <a:avLst/>
            </a:prstGeom>
          </p:spPr>
          <p:txBody>
            <a:bodyPr wrap="square">
              <a:spAutoFit/>
            </a:bodyPr>
            <a:lstStyle/>
            <a:p>
              <a:pPr algn="ctr" fontAlgn="base">
                <a:spcBef>
                  <a:spcPct val="0"/>
                </a:spcBef>
                <a:spcAft>
                  <a:spcPct val="0"/>
                </a:spcAft>
              </a:pPr>
              <a:r>
                <a:rPr lang="en-US" altLang="zh-CN" sz="1000" dirty="0">
                  <a:solidFill>
                    <a:schemeClr val="bg1">
                      <a:lumMod val="50000"/>
                    </a:schemeClr>
                  </a:solidFill>
                  <a:latin typeface="Century Gothic" panose="020B0502020202020204" pitchFamily="34" charset="0"/>
                  <a:ea typeface="Segoe UI" panose="020B0502040204020203" pitchFamily="34" charset="0"/>
                  <a:cs typeface="Segoe UI" panose="020B0502040204020203" pitchFamily="34" charset="0"/>
                  <a:sym typeface="Lato Regular" charset="0"/>
                </a:rPr>
                <a:t>Lorem ipsum dolor sit amet, consectetuer adipiscing elit. Maecenas porttitor congue massa. Fusce posuere, </a:t>
              </a:r>
            </a:p>
          </p:txBody>
        </p:sp>
      </p:grpSp>
      <p:grpSp>
        <p:nvGrpSpPr>
          <p:cNvPr id="22" name="组合 21"/>
          <p:cNvGrpSpPr/>
          <p:nvPr/>
        </p:nvGrpSpPr>
        <p:grpSpPr>
          <a:xfrm>
            <a:off x="2476944" y="3948721"/>
            <a:ext cx="481094" cy="701296"/>
            <a:chOff x="4081166" y="4301728"/>
            <a:chExt cx="239316" cy="348854"/>
          </a:xfrm>
          <a:solidFill>
            <a:schemeClr val="bg1"/>
          </a:solidFill>
        </p:grpSpPr>
        <p:sp>
          <p:nvSpPr>
            <p:cNvPr id="23" name="AutoShape 97"/>
            <p:cNvSpPr>
              <a:spLocks/>
            </p:cNvSpPr>
            <p:nvPr/>
          </p:nvSpPr>
          <p:spPr bwMode="auto">
            <a:xfrm>
              <a:off x="4081166" y="4301728"/>
              <a:ext cx="239316" cy="34885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636" y="3374"/>
                  </a:moveTo>
                  <a:lnTo>
                    <a:pt x="1963" y="3375"/>
                  </a:lnTo>
                  <a:lnTo>
                    <a:pt x="1963" y="2025"/>
                  </a:lnTo>
                  <a:cubicBezTo>
                    <a:pt x="1963" y="1653"/>
                    <a:pt x="2402" y="1350"/>
                    <a:pt x="2945" y="1350"/>
                  </a:cubicBezTo>
                  <a:lnTo>
                    <a:pt x="18654" y="1349"/>
                  </a:lnTo>
                  <a:cubicBezTo>
                    <a:pt x="19195" y="1349"/>
                    <a:pt x="19636" y="1652"/>
                    <a:pt x="19636" y="2024"/>
                  </a:cubicBezTo>
                  <a:cubicBezTo>
                    <a:pt x="19636" y="2024"/>
                    <a:pt x="19636" y="3374"/>
                    <a:pt x="19636" y="3374"/>
                  </a:cubicBezTo>
                  <a:close/>
                  <a:moveTo>
                    <a:pt x="19636" y="17546"/>
                  </a:moveTo>
                  <a:lnTo>
                    <a:pt x="1963" y="17547"/>
                  </a:lnTo>
                  <a:lnTo>
                    <a:pt x="1963" y="4050"/>
                  </a:lnTo>
                  <a:lnTo>
                    <a:pt x="19636" y="4049"/>
                  </a:lnTo>
                  <a:cubicBezTo>
                    <a:pt x="19636" y="4049"/>
                    <a:pt x="19636" y="17546"/>
                    <a:pt x="19636" y="17546"/>
                  </a:cubicBezTo>
                  <a:close/>
                  <a:moveTo>
                    <a:pt x="19636" y="19574"/>
                  </a:moveTo>
                  <a:cubicBezTo>
                    <a:pt x="19636" y="19946"/>
                    <a:pt x="19195" y="20249"/>
                    <a:pt x="18654" y="20249"/>
                  </a:cubicBezTo>
                  <a:lnTo>
                    <a:pt x="2945" y="20250"/>
                  </a:lnTo>
                  <a:cubicBezTo>
                    <a:pt x="2402" y="20250"/>
                    <a:pt x="1963" y="19947"/>
                    <a:pt x="1963" y="19575"/>
                  </a:cubicBezTo>
                  <a:lnTo>
                    <a:pt x="1963" y="18222"/>
                  </a:lnTo>
                  <a:lnTo>
                    <a:pt x="19636" y="18221"/>
                  </a:lnTo>
                  <a:cubicBezTo>
                    <a:pt x="19636" y="18221"/>
                    <a:pt x="19636" y="19574"/>
                    <a:pt x="19636" y="19574"/>
                  </a:cubicBezTo>
                  <a:close/>
                  <a:moveTo>
                    <a:pt x="18654" y="0"/>
                  </a:moveTo>
                  <a:lnTo>
                    <a:pt x="2945" y="0"/>
                  </a:lnTo>
                  <a:cubicBezTo>
                    <a:pt x="1317" y="0"/>
                    <a:pt x="0" y="907"/>
                    <a:pt x="0" y="2025"/>
                  </a:cubicBezTo>
                  <a:lnTo>
                    <a:pt x="0" y="19575"/>
                  </a:lnTo>
                  <a:cubicBezTo>
                    <a:pt x="0" y="20693"/>
                    <a:pt x="1317" y="21600"/>
                    <a:pt x="2945" y="21600"/>
                  </a:cubicBezTo>
                  <a:lnTo>
                    <a:pt x="18654" y="21599"/>
                  </a:lnTo>
                  <a:cubicBezTo>
                    <a:pt x="20280" y="21599"/>
                    <a:pt x="21600" y="20693"/>
                    <a:pt x="21600" y="19574"/>
                  </a:cubicBezTo>
                  <a:lnTo>
                    <a:pt x="21600" y="2024"/>
                  </a:lnTo>
                  <a:cubicBezTo>
                    <a:pt x="21600" y="906"/>
                    <a:pt x="20280" y="0"/>
                    <a:pt x="18654"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42" fontAlgn="base" hangingPunct="0">
                <a:spcBef>
                  <a:spcPct val="0"/>
                </a:spcBef>
                <a:spcAft>
                  <a:spcPct val="0"/>
                </a:spcAft>
              </a:pPr>
              <a:endParaRPr lang="en-US" sz="1125">
                <a:solidFill>
                  <a:schemeClr val="bg1">
                    <a:lumMod val="50000"/>
                  </a:schemeClr>
                </a:solidFill>
                <a:effectLst>
                  <a:outerShdw blurRad="38100" dist="38100" dir="2700000" algn="tl">
                    <a:srgbClr val="000000"/>
                  </a:outerShdw>
                </a:effectLst>
                <a:latin typeface="Gill Sans" charset="0"/>
                <a:sym typeface="Gill Sans" charset="0"/>
              </a:endParaRPr>
            </a:p>
          </p:txBody>
        </p:sp>
        <p:sp>
          <p:nvSpPr>
            <p:cNvPr id="24" name="AutoShape 98"/>
            <p:cNvSpPr>
              <a:spLocks/>
            </p:cNvSpPr>
            <p:nvPr/>
          </p:nvSpPr>
          <p:spPr bwMode="auto">
            <a:xfrm>
              <a:off x="4178797" y="4334470"/>
              <a:ext cx="44053" cy="1071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10800"/>
                  </a:moveTo>
                  <a:cubicBezTo>
                    <a:pt x="21600" y="16758"/>
                    <a:pt x="20387" y="21599"/>
                    <a:pt x="18899" y="21599"/>
                  </a:cubicBezTo>
                  <a:lnTo>
                    <a:pt x="2699" y="21599"/>
                  </a:lnTo>
                  <a:cubicBezTo>
                    <a:pt x="1202" y="21599"/>
                    <a:pt x="0" y="16758"/>
                    <a:pt x="0" y="10800"/>
                  </a:cubicBezTo>
                  <a:cubicBezTo>
                    <a:pt x="0" y="4841"/>
                    <a:pt x="1202" y="0"/>
                    <a:pt x="2699" y="0"/>
                  </a:cubicBezTo>
                  <a:lnTo>
                    <a:pt x="18899" y="0"/>
                  </a:lnTo>
                  <a:cubicBezTo>
                    <a:pt x="20387" y="0"/>
                    <a:pt x="21600" y="4841"/>
                    <a:pt x="21600" y="1080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42" fontAlgn="base" hangingPunct="0">
                <a:spcBef>
                  <a:spcPct val="0"/>
                </a:spcBef>
                <a:spcAft>
                  <a:spcPct val="0"/>
                </a:spcAft>
              </a:pPr>
              <a:endParaRPr lang="en-US" sz="1125">
                <a:solidFill>
                  <a:schemeClr val="bg1">
                    <a:lumMod val="50000"/>
                  </a:schemeClr>
                </a:solidFill>
                <a:effectLst>
                  <a:outerShdw blurRad="38100" dist="38100" dir="2700000" algn="tl">
                    <a:srgbClr val="000000"/>
                  </a:outerShdw>
                </a:effectLst>
                <a:latin typeface="Gill Sans" charset="0"/>
                <a:sym typeface="Gill Sans" charset="0"/>
              </a:endParaRPr>
            </a:p>
          </p:txBody>
        </p:sp>
        <p:sp>
          <p:nvSpPr>
            <p:cNvPr id="25" name="AutoShape 99"/>
            <p:cNvSpPr>
              <a:spLocks/>
            </p:cNvSpPr>
            <p:nvPr/>
          </p:nvSpPr>
          <p:spPr bwMode="auto">
            <a:xfrm>
              <a:off x="4190108" y="4607123"/>
              <a:ext cx="21431" cy="1071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10800"/>
                  </a:moveTo>
                  <a:cubicBezTo>
                    <a:pt x="21600" y="16769"/>
                    <a:pt x="19174" y="21599"/>
                    <a:pt x="16199" y="21599"/>
                  </a:cubicBezTo>
                  <a:lnTo>
                    <a:pt x="5399" y="21599"/>
                  </a:lnTo>
                  <a:cubicBezTo>
                    <a:pt x="2404" y="21599"/>
                    <a:pt x="0" y="16769"/>
                    <a:pt x="0" y="10800"/>
                  </a:cubicBezTo>
                  <a:cubicBezTo>
                    <a:pt x="0" y="4830"/>
                    <a:pt x="2404" y="0"/>
                    <a:pt x="5399" y="0"/>
                  </a:cubicBezTo>
                  <a:lnTo>
                    <a:pt x="16199" y="0"/>
                  </a:lnTo>
                  <a:cubicBezTo>
                    <a:pt x="19174" y="0"/>
                    <a:pt x="21600" y="4830"/>
                    <a:pt x="21600" y="1080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42" fontAlgn="base" hangingPunct="0">
                <a:spcBef>
                  <a:spcPct val="0"/>
                </a:spcBef>
                <a:spcAft>
                  <a:spcPct val="0"/>
                </a:spcAft>
              </a:pPr>
              <a:endParaRPr lang="en-US" sz="1125">
                <a:solidFill>
                  <a:schemeClr val="bg1">
                    <a:lumMod val="50000"/>
                  </a:schemeClr>
                </a:solidFill>
                <a:effectLst>
                  <a:outerShdw blurRad="38100" dist="38100" dir="2700000" algn="tl">
                    <a:srgbClr val="000000"/>
                  </a:outerShdw>
                </a:effectLst>
                <a:latin typeface="Gill Sans" charset="0"/>
                <a:sym typeface="Gill Sans" charset="0"/>
              </a:endParaRPr>
            </a:p>
          </p:txBody>
        </p:sp>
      </p:grpSp>
      <p:grpSp>
        <p:nvGrpSpPr>
          <p:cNvPr id="26" name="组合 25"/>
          <p:cNvGrpSpPr/>
          <p:nvPr/>
        </p:nvGrpSpPr>
        <p:grpSpPr>
          <a:xfrm>
            <a:off x="4671478" y="3961422"/>
            <a:ext cx="675893" cy="675893"/>
            <a:chOff x="6162378" y="2904530"/>
            <a:chExt cx="348258" cy="348258"/>
          </a:xfrm>
          <a:solidFill>
            <a:schemeClr val="bg1"/>
          </a:solidFill>
        </p:grpSpPr>
        <p:sp>
          <p:nvSpPr>
            <p:cNvPr id="27" name="AutoShape 52"/>
            <p:cNvSpPr>
              <a:spLocks/>
            </p:cNvSpPr>
            <p:nvPr/>
          </p:nvSpPr>
          <p:spPr bwMode="auto">
            <a:xfrm>
              <a:off x="6162378" y="2904530"/>
              <a:ext cx="348258" cy="348258"/>
            </a:xfrm>
            <a:custGeom>
              <a:avLst/>
              <a:gdLst>
                <a:gd name="T0" fmla="+- 0 10800 87"/>
                <a:gd name="T1" fmla="*/ T0 w 21426"/>
                <a:gd name="T2" fmla="+- 0 10799 73"/>
                <a:gd name="T3" fmla="*/ 10799 h 21453"/>
                <a:gd name="T4" fmla="+- 0 10800 87"/>
                <a:gd name="T5" fmla="*/ T4 w 21426"/>
                <a:gd name="T6" fmla="+- 0 10799 73"/>
                <a:gd name="T7" fmla="*/ 10799 h 21453"/>
                <a:gd name="T8" fmla="+- 0 10800 87"/>
                <a:gd name="T9" fmla="*/ T8 w 21426"/>
                <a:gd name="T10" fmla="+- 0 10799 73"/>
                <a:gd name="T11" fmla="*/ 10799 h 21453"/>
                <a:gd name="T12" fmla="+- 0 10800 87"/>
                <a:gd name="T13" fmla="*/ T12 w 21426"/>
                <a:gd name="T14" fmla="+- 0 10799 73"/>
                <a:gd name="T15" fmla="*/ 10799 h 21453"/>
              </a:gdLst>
              <a:ahLst/>
              <a:cxnLst>
                <a:cxn ang="0">
                  <a:pos x="T1" y="T3"/>
                </a:cxn>
                <a:cxn ang="0">
                  <a:pos x="T5" y="T7"/>
                </a:cxn>
                <a:cxn ang="0">
                  <a:pos x="T9" y="T11"/>
                </a:cxn>
                <a:cxn ang="0">
                  <a:pos x="T13" y="T15"/>
                </a:cxn>
              </a:cxnLst>
              <a:rect l="0" t="0" r="r" b="b"/>
              <a:pathLst>
                <a:path w="21426" h="21453">
                  <a:moveTo>
                    <a:pt x="8034" y="20112"/>
                  </a:moveTo>
                  <a:cubicBezTo>
                    <a:pt x="5816" y="17892"/>
                    <a:pt x="3556" y="15628"/>
                    <a:pt x="1338" y="13408"/>
                  </a:cubicBezTo>
                  <a:cubicBezTo>
                    <a:pt x="3241" y="7240"/>
                    <a:pt x="11488" y="7509"/>
                    <a:pt x="13391" y="1341"/>
                  </a:cubicBezTo>
                  <a:cubicBezTo>
                    <a:pt x="15609" y="3560"/>
                    <a:pt x="17869" y="5825"/>
                    <a:pt x="20087" y="8045"/>
                  </a:cubicBezTo>
                  <a:cubicBezTo>
                    <a:pt x="18184" y="14212"/>
                    <a:pt x="9937" y="13944"/>
                    <a:pt x="8034" y="20112"/>
                  </a:cubicBezTo>
                  <a:moveTo>
                    <a:pt x="21034" y="7097"/>
                  </a:moveTo>
                  <a:lnTo>
                    <a:pt x="14338" y="393"/>
                  </a:lnTo>
                  <a:cubicBezTo>
                    <a:pt x="14006" y="60"/>
                    <a:pt x="13525" y="-73"/>
                    <a:pt x="13069" y="39"/>
                  </a:cubicBezTo>
                  <a:cubicBezTo>
                    <a:pt x="12828" y="98"/>
                    <a:pt x="12614" y="222"/>
                    <a:pt x="12444" y="393"/>
                  </a:cubicBezTo>
                  <a:cubicBezTo>
                    <a:pt x="12292" y="545"/>
                    <a:pt x="12177" y="733"/>
                    <a:pt x="12112" y="944"/>
                  </a:cubicBezTo>
                  <a:cubicBezTo>
                    <a:pt x="11808" y="1929"/>
                    <a:pt x="11283" y="2785"/>
                    <a:pt x="10507" y="3562"/>
                  </a:cubicBezTo>
                  <a:cubicBezTo>
                    <a:pt x="9471" y="4598"/>
                    <a:pt x="8121" y="5384"/>
                    <a:pt x="6693" y="6214"/>
                  </a:cubicBezTo>
                  <a:cubicBezTo>
                    <a:pt x="5177" y="7094"/>
                    <a:pt x="3611" y="8006"/>
                    <a:pt x="2328" y="9290"/>
                  </a:cubicBezTo>
                  <a:cubicBezTo>
                    <a:pt x="1237" y="10383"/>
                    <a:pt x="493" y="11600"/>
                    <a:pt x="59" y="13011"/>
                  </a:cubicBezTo>
                  <a:cubicBezTo>
                    <a:pt x="-87" y="13488"/>
                    <a:pt x="40" y="14004"/>
                    <a:pt x="391" y="14356"/>
                  </a:cubicBezTo>
                  <a:lnTo>
                    <a:pt x="7087" y="21060"/>
                  </a:lnTo>
                  <a:cubicBezTo>
                    <a:pt x="7419" y="21393"/>
                    <a:pt x="7900" y="21526"/>
                    <a:pt x="8356" y="21414"/>
                  </a:cubicBezTo>
                  <a:cubicBezTo>
                    <a:pt x="8597" y="21354"/>
                    <a:pt x="8811" y="21231"/>
                    <a:pt x="8981" y="21060"/>
                  </a:cubicBezTo>
                  <a:cubicBezTo>
                    <a:pt x="9133" y="20908"/>
                    <a:pt x="9248" y="20720"/>
                    <a:pt x="9314" y="20508"/>
                  </a:cubicBezTo>
                  <a:cubicBezTo>
                    <a:pt x="9617" y="19523"/>
                    <a:pt x="10142" y="18667"/>
                    <a:pt x="10918" y="17890"/>
                  </a:cubicBezTo>
                  <a:cubicBezTo>
                    <a:pt x="11954" y="16853"/>
                    <a:pt x="13304" y="16069"/>
                    <a:pt x="14733" y="15239"/>
                  </a:cubicBezTo>
                  <a:cubicBezTo>
                    <a:pt x="16248" y="14357"/>
                    <a:pt x="17814" y="13446"/>
                    <a:pt x="19097" y="12162"/>
                  </a:cubicBezTo>
                  <a:cubicBezTo>
                    <a:pt x="20188" y="11070"/>
                    <a:pt x="20932" y="9852"/>
                    <a:pt x="21366" y="8440"/>
                  </a:cubicBezTo>
                  <a:cubicBezTo>
                    <a:pt x="21512" y="7965"/>
                    <a:pt x="21385" y="7448"/>
                    <a:pt x="21034" y="7097"/>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42" fontAlgn="base" hangingPunct="0">
                <a:spcBef>
                  <a:spcPct val="0"/>
                </a:spcBef>
                <a:spcAft>
                  <a:spcPct val="0"/>
                </a:spcAft>
              </a:pPr>
              <a:endParaRPr lang="en-US" sz="1125">
                <a:solidFill>
                  <a:schemeClr val="bg1">
                    <a:lumMod val="50000"/>
                  </a:schemeClr>
                </a:solidFill>
                <a:effectLst>
                  <a:outerShdw blurRad="38100" dist="38100" dir="2700000" algn="tl">
                    <a:srgbClr val="000000"/>
                  </a:outerShdw>
                </a:effectLst>
                <a:latin typeface="Gill Sans" charset="0"/>
                <a:sym typeface="Gill Sans" charset="0"/>
              </a:endParaRPr>
            </a:p>
          </p:txBody>
        </p:sp>
        <p:sp>
          <p:nvSpPr>
            <p:cNvPr id="28" name="AutoShape 53"/>
            <p:cNvSpPr>
              <a:spLocks/>
            </p:cNvSpPr>
            <p:nvPr/>
          </p:nvSpPr>
          <p:spPr bwMode="auto">
            <a:xfrm>
              <a:off x="6293347" y="3024187"/>
              <a:ext cx="94060" cy="97631"/>
            </a:xfrm>
            <a:custGeom>
              <a:avLst/>
              <a:gdLst>
                <a:gd name="T0" fmla="+- 0 10801 59"/>
                <a:gd name="T1" fmla="*/ T0 w 21484"/>
                <a:gd name="T2" fmla="+- 0 10799 41"/>
                <a:gd name="T3" fmla="*/ 10799 h 21516"/>
                <a:gd name="T4" fmla="+- 0 10801 59"/>
                <a:gd name="T5" fmla="*/ T4 w 21484"/>
                <a:gd name="T6" fmla="+- 0 10799 41"/>
                <a:gd name="T7" fmla="*/ 10799 h 21516"/>
                <a:gd name="T8" fmla="+- 0 10801 59"/>
                <a:gd name="T9" fmla="*/ T8 w 21484"/>
                <a:gd name="T10" fmla="+- 0 10799 41"/>
                <a:gd name="T11" fmla="*/ 10799 h 21516"/>
                <a:gd name="T12" fmla="+- 0 10801 59"/>
                <a:gd name="T13" fmla="*/ T12 w 21484"/>
                <a:gd name="T14" fmla="+- 0 10799 41"/>
                <a:gd name="T15" fmla="*/ 10799 h 21516"/>
              </a:gdLst>
              <a:ahLst/>
              <a:cxnLst>
                <a:cxn ang="0">
                  <a:pos x="T1" y="T3"/>
                </a:cxn>
                <a:cxn ang="0">
                  <a:pos x="T5" y="T7"/>
                </a:cxn>
                <a:cxn ang="0">
                  <a:pos x="T9" y="T11"/>
                </a:cxn>
                <a:cxn ang="0">
                  <a:pos x="T13" y="T15"/>
                </a:cxn>
              </a:cxnLst>
              <a:rect l="0" t="0" r="r" b="b"/>
              <a:pathLst>
                <a:path w="21484" h="21516">
                  <a:moveTo>
                    <a:pt x="17511" y="14987"/>
                  </a:moveTo>
                  <a:cubicBezTo>
                    <a:pt x="17287" y="15384"/>
                    <a:pt x="17032" y="15740"/>
                    <a:pt x="16731" y="16049"/>
                  </a:cubicBezTo>
                  <a:cubicBezTo>
                    <a:pt x="15340" y="14692"/>
                    <a:pt x="13947" y="13205"/>
                    <a:pt x="12559" y="11675"/>
                  </a:cubicBezTo>
                  <a:cubicBezTo>
                    <a:pt x="12912" y="11521"/>
                    <a:pt x="13287" y="11362"/>
                    <a:pt x="13689" y="11198"/>
                  </a:cubicBezTo>
                  <a:cubicBezTo>
                    <a:pt x="14092" y="11034"/>
                    <a:pt x="14494" y="10927"/>
                    <a:pt x="14895" y="10861"/>
                  </a:cubicBezTo>
                  <a:cubicBezTo>
                    <a:pt x="15308" y="10801"/>
                    <a:pt x="15715" y="10819"/>
                    <a:pt x="16122" y="10913"/>
                  </a:cubicBezTo>
                  <a:cubicBezTo>
                    <a:pt x="16527" y="11011"/>
                    <a:pt x="16909" y="11222"/>
                    <a:pt x="17262" y="11554"/>
                  </a:cubicBezTo>
                  <a:cubicBezTo>
                    <a:pt x="17612" y="11890"/>
                    <a:pt x="17835" y="12244"/>
                    <a:pt x="17923" y="12620"/>
                  </a:cubicBezTo>
                  <a:cubicBezTo>
                    <a:pt x="18020" y="13004"/>
                    <a:pt x="18025" y="13392"/>
                    <a:pt x="17958" y="13789"/>
                  </a:cubicBezTo>
                  <a:cubicBezTo>
                    <a:pt x="17883" y="14187"/>
                    <a:pt x="17738" y="14585"/>
                    <a:pt x="17511" y="14987"/>
                  </a:cubicBezTo>
                  <a:moveTo>
                    <a:pt x="5799" y="10193"/>
                  </a:moveTo>
                  <a:cubicBezTo>
                    <a:pt x="5096" y="10221"/>
                    <a:pt x="4482" y="9996"/>
                    <a:pt x="3946" y="9496"/>
                  </a:cubicBezTo>
                  <a:cubicBezTo>
                    <a:pt x="3717" y="9285"/>
                    <a:pt x="3558" y="9028"/>
                    <a:pt x="3461" y="8724"/>
                  </a:cubicBezTo>
                  <a:cubicBezTo>
                    <a:pt x="3359" y="8420"/>
                    <a:pt x="3326" y="8088"/>
                    <a:pt x="3366" y="7723"/>
                  </a:cubicBezTo>
                  <a:cubicBezTo>
                    <a:pt x="3397" y="7363"/>
                    <a:pt x="3509" y="6989"/>
                    <a:pt x="3703" y="6610"/>
                  </a:cubicBezTo>
                  <a:cubicBezTo>
                    <a:pt x="3889" y="6231"/>
                    <a:pt x="4160" y="5852"/>
                    <a:pt x="4510" y="5487"/>
                  </a:cubicBezTo>
                  <a:cubicBezTo>
                    <a:pt x="5768" y="6694"/>
                    <a:pt x="7022" y="8018"/>
                    <a:pt x="8282" y="9388"/>
                  </a:cubicBezTo>
                  <a:cubicBezTo>
                    <a:pt x="7330" y="9893"/>
                    <a:pt x="6501" y="10164"/>
                    <a:pt x="5799" y="10193"/>
                  </a:cubicBezTo>
                  <a:moveTo>
                    <a:pt x="19678" y="8570"/>
                  </a:moveTo>
                  <a:cubicBezTo>
                    <a:pt x="18868" y="7915"/>
                    <a:pt x="18055" y="7470"/>
                    <a:pt x="17235" y="7250"/>
                  </a:cubicBezTo>
                  <a:cubicBezTo>
                    <a:pt x="16421" y="7031"/>
                    <a:pt x="15603" y="6942"/>
                    <a:pt x="14779" y="6998"/>
                  </a:cubicBezTo>
                  <a:cubicBezTo>
                    <a:pt x="13964" y="7059"/>
                    <a:pt x="13130" y="7236"/>
                    <a:pt x="12296" y="7545"/>
                  </a:cubicBezTo>
                  <a:cubicBezTo>
                    <a:pt x="11462" y="7859"/>
                    <a:pt x="10625" y="8200"/>
                    <a:pt x="9782" y="8593"/>
                  </a:cubicBezTo>
                  <a:cubicBezTo>
                    <a:pt x="8448" y="7115"/>
                    <a:pt x="7114" y="5658"/>
                    <a:pt x="5778" y="4299"/>
                  </a:cubicBezTo>
                  <a:cubicBezTo>
                    <a:pt x="6382" y="3775"/>
                    <a:pt x="6963" y="3509"/>
                    <a:pt x="7526" y="3490"/>
                  </a:cubicBezTo>
                  <a:cubicBezTo>
                    <a:pt x="8088" y="3467"/>
                    <a:pt x="8631" y="3523"/>
                    <a:pt x="9145" y="3649"/>
                  </a:cubicBezTo>
                  <a:cubicBezTo>
                    <a:pt x="9669" y="3775"/>
                    <a:pt x="10149" y="3883"/>
                    <a:pt x="10590" y="3967"/>
                  </a:cubicBezTo>
                  <a:cubicBezTo>
                    <a:pt x="11038" y="4051"/>
                    <a:pt x="11424" y="3958"/>
                    <a:pt x="11765" y="3682"/>
                  </a:cubicBezTo>
                  <a:cubicBezTo>
                    <a:pt x="12123" y="3382"/>
                    <a:pt x="12321" y="2994"/>
                    <a:pt x="12351" y="2526"/>
                  </a:cubicBezTo>
                  <a:cubicBezTo>
                    <a:pt x="12376" y="2054"/>
                    <a:pt x="12189" y="1596"/>
                    <a:pt x="11782" y="1147"/>
                  </a:cubicBezTo>
                  <a:cubicBezTo>
                    <a:pt x="11258" y="569"/>
                    <a:pt x="10630" y="216"/>
                    <a:pt x="9872" y="85"/>
                  </a:cubicBezTo>
                  <a:cubicBezTo>
                    <a:pt x="9126" y="-41"/>
                    <a:pt x="8358" y="-30"/>
                    <a:pt x="7564" y="136"/>
                  </a:cubicBezTo>
                  <a:cubicBezTo>
                    <a:pt x="6780" y="309"/>
                    <a:pt x="6032" y="595"/>
                    <a:pt x="5324" y="997"/>
                  </a:cubicBezTo>
                  <a:cubicBezTo>
                    <a:pt x="4617" y="1399"/>
                    <a:pt x="4048" y="1811"/>
                    <a:pt x="3626" y="2213"/>
                  </a:cubicBezTo>
                  <a:cubicBezTo>
                    <a:pt x="3464" y="2066"/>
                    <a:pt x="3302" y="1918"/>
                    <a:pt x="3141" y="1773"/>
                  </a:cubicBezTo>
                  <a:cubicBezTo>
                    <a:pt x="2963" y="1614"/>
                    <a:pt x="2739" y="1530"/>
                    <a:pt x="2471" y="1535"/>
                  </a:cubicBezTo>
                  <a:cubicBezTo>
                    <a:pt x="2200" y="1535"/>
                    <a:pt x="1977" y="1647"/>
                    <a:pt x="1793" y="1853"/>
                  </a:cubicBezTo>
                  <a:cubicBezTo>
                    <a:pt x="1615" y="2054"/>
                    <a:pt x="1530" y="2288"/>
                    <a:pt x="1565" y="2536"/>
                  </a:cubicBezTo>
                  <a:cubicBezTo>
                    <a:pt x="1589" y="2793"/>
                    <a:pt x="1696" y="2989"/>
                    <a:pt x="1880" y="3139"/>
                  </a:cubicBezTo>
                  <a:cubicBezTo>
                    <a:pt x="2044" y="3270"/>
                    <a:pt x="2203" y="3401"/>
                    <a:pt x="2364" y="3537"/>
                  </a:cubicBezTo>
                  <a:cubicBezTo>
                    <a:pt x="1731" y="4276"/>
                    <a:pt x="1207" y="5094"/>
                    <a:pt x="795" y="5957"/>
                  </a:cubicBezTo>
                  <a:cubicBezTo>
                    <a:pt x="378" y="6820"/>
                    <a:pt x="130" y="7676"/>
                    <a:pt x="37" y="8509"/>
                  </a:cubicBezTo>
                  <a:cubicBezTo>
                    <a:pt x="-59" y="9346"/>
                    <a:pt x="33" y="10113"/>
                    <a:pt x="298" y="10824"/>
                  </a:cubicBezTo>
                  <a:cubicBezTo>
                    <a:pt x="566" y="11540"/>
                    <a:pt x="1056" y="12148"/>
                    <a:pt x="1774" y="12723"/>
                  </a:cubicBezTo>
                  <a:cubicBezTo>
                    <a:pt x="2942" y="13658"/>
                    <a:pt x="4321" y="14056"/>
                    <a:pt x="5915" y="13967"/>
                  </a:cubicBezTo>
                  <a:cubicBezTo>
                    <a:pt x="7507" y="13874"/>
                    <a:pt x="9223" y="13415"/>
                    <a:pt x="11064" y="12461"/>
                  </a:cubicBezTo>
                  <a:cubicBezTo>
                    <a:pt x="12532" y="14093"/>
                    <a:pt x="14002" y="15716"/>
                    <a:pt x="15470" y="17223"/>
                  </a:cubicBezTo>
                  <a:cubicBezTo>
                    <a:pt x="14849" y="17728"/>
                    <a:pt x="14305" y="18018"/>
                    <a:pt x="13826" y="18111"/>
                  </a:cubicBezTo>
                  <a:cubicBezTo>
                    <a:pt x="13344" y="18210"/>
                    <a:pt x="12917" y="18200"/>
                    <a:pt x="12530" y="18088"/>
                  </a:cubicBezTo>
                  <a:cubicBezTo>
                    <a:pt x="12142" y="17971"/>
                    <a:pt x="11782" y="17803"/>
                    <a:pt x="11455" y="17587"/>
                  </a:cubicBezTo>
                  <a:cubicBezTo>
                    <a:pt x="11125" y="17368"/>
                    <a:pt x="10799" y="17181"/>
                    <a:pt x="10474" y="17026"/>
                  </a:cubicBezTo>
                  <a:cubicBezTo>
                    <a:pt x="10154" y="16872"/>
                    <a:pt x="9823" y="16788"/>
                    <a:pt x="9486" y="16783"/>
                  </a:cubicBezTo>
                  <a:cubicBezTo>
                    <a:pt x="9145" y="16778"/>
                    <a:pt x="8785" y="16937"/>
                    <a:pt x="8388" y="17265"/>
                  </a:cubicBezTo>
                  <a:cubicBezTo>
                    <a:pt x="7981" y="17606"/>
                    <a:pt x="7777" y="18004"/>
                    <a:pt x="7777" y="18453"/>
                  </a:cubicBezTo>
                  <a:cubicBezTo>
                    <a:pt x="7777" y="18897"/>
                    <a:pt x="7991" y="19351"/>
                    <a:pt x="8408" y="19809"/>
                  </a:cubicBezTo>
                  <a:cubicBezTo>
                    <a:pt x="8830" y="20268"/>
                    <a:pt x="9379" y="20651"/>
                    <a:pt x="10042" y="20955"/>
                  </a:cubicBezTo>
                  <a:cubicBezTo>
                    <a:pt x="10708" y="21259"/>
                    <a:pt x="11455" y="21451"/>
                    <a:pt x="12279" y="21502"/>
                  </a:cubicBezTo>
                  <a:cubicBezTo>
                    <a:pt x="13103" y="21559"/>
                    <a:pt x="13970" y="21437"/>
                    <a:pt x="14886" y="21109"/>
                  </a:cubicBezTo>
                  <a:cubicBezTo>
                    <a:pt x="15807" y="20787"/>
                    <a:pt x="16721" y="20202"/>
                    <a:pt x="17617" y="19332"/>
                  </a:cubicBezTo>
                  <a:cubicBezTo>
                    <a:pt x="18051" y="19739"/>
                    <a:pt x="18489" y="20127"/>
                    <a:pt x="18921" y="20501"/>
                  </a:cubicBezTo>
                  <a:cubicBezTo>
                    <a:pt x="19107" y="20656"/>
                    <a:pt x="19328" y="20731"/>
                    <a:pt x="19601" y="20712"/>
                  </a:cubicBezTo>
                  <a:cubicBezTo>
                    <a:pt x="19861" y="20703"/>
                    <a:pt x="20090" y="20586"/>
                    <a:pt x="20269" y="20375"/>
                  </a:cubicBezTo>
                  <a:cubicBezTo>
                    <a:pt x="20455" y="20160"/>
                    <a:pt x="20532" y="19921"/>
                    <a:pt x="20503" y="19674"/>
                  </a:cubicBezTo>
                  <a:cubicBezTo>
                    <a:pt x="20477" y="19421"/>
                    <a:pt x="20371" y="19229"/>
                    <a:pt x="20192" y="19089"/>
                  </a:cubicBezTo>
                  <a:cubicBezTo>
                    <a:pt x="19755" y="18752"/>
                    <a:pt x="19321" y="18397"/>
                    <a:pt x="18884" y="18022"/>
                  </a:cubicBezTo>
                  <a:cubicBezTo>
                    <a:pt x="19626" y="17143"/>
                    <a:pt x="20221" y="16217"/>
                    <a:pt x="20664" y="15300"/>
                  </a:cubicBezTo>
                  <a:cubicBezTo>
                    <a:pt x="21103" y="14379"/>
                    <a:pt x="21367" y="13490"/>
                    <a:pt x="21453" y="12667"/>
                  </a:cubicBezTo>
                  <a:cubicBezTo>
                    <a:pt x="21540" y="11839"/>
                    <a:pt x="21439" y="11091"/>
                    <a:pt x="21159" y="10412"/>
                  </a:cubicBezTo>
                  <a:cubicBezTo>
                    <a:pt x="20880" y="9725"/>
                    <a:pt x="20386" y="9135"/>
                    <a:pt x="19678" y="857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42" fontAlgn="base" hangingPunct="0">
                <a:spcBef>
                  <a:spcPct val="0"/>
                </a:spcBef>
                <a:spcAft>
                  <a:spcPct val="0"/>
                </a:spcAft>
              </a:pPr>
              <a:endParaRPr lang="en-US" sz="1125">
                <a:solidFill>
                  <a:schemeClr val="bg1">
                    <a:lumMod val="50000"/>
                  </a:schemeClr>
                </a:solidFill>
                <a:effectLst>
                  <a:outerShdw blurRad="38100" dist="38100" dir="2700000" algn="tl">
                    <a:srgbClr val="000000"/>
                  </a:outerShdw>
                </a:effectLst>
                <a:latin typeface="Gill Sans" charset="0"/>
                <a:sym typeface="Gill Sans" charset="0"/>
              </a:endParaRPr>
            </a:p>
          </p:txBody>
        </p:sp>
        <p:sp>
          <p:nvSpPr>
            <p:cNvPr id="29" name="AutoShape 54"/>
            <p:cNvSpPr>
              <a:spLocks/>
            </p:cNvSpPr>
            <p:nvPr/>
          </p:nvSpPr>
          <p:spPr bwMode="auto">
            <a:xfrm>
              <a:off x="6282035" y="3143845"/>
              <a:ext cx="52983" cy="55364"/>
            </a:xfrm>
            <a:custGeom>
              <a:avLst/>
              <a:gdLst>
                <a:gd name="T0" fmla="+- 0 10791 197"/>
                <a:gd name="T1" fmla="*/ T0 w 21188"/>
                <a:gd name="T2" fmla="+- 0 10794 193"/>
                <a:gd name="T3" fmla="*/ 10794 h 21203"/>
                <a:gd name="T4" fmla="+- 0 10791 197"/>
                <a:gd name="T5" fmla="*/ T4 w 21188"/>
                <a:gd name="T6" fmla="+- 0 10794 193"/>
                <a:gd name="T7" fmla="*/ 10794 h 21203"/>
                <a:gd name="T8" fmla="+- 0 10791 197"/>
                <a:gd name="T9" fmla="*/ T8 w 21188"/>
                <a:gd name="T10" fmla="+- 0 10794 193"/>
                <a:gd name="T11" fmla="*/ 10794 h 21203"/>
                <a:gd name="T12" fmla="+- 0 10791 197"/>
                <a:gd name="T13" fmla="*/ T12 w 21188"/>
                <a:gd name="T14" fmla="+- 0 10794 193"/>
                <a:gd name="T15" fmla="*/ 10794 h 21203"/>
              </a:gdLst>
              <a:ahLst/>
              <a:cxnLst>
                <a:cxn ang="0">
                  <a:pos x="T1" y="T3"/>
                </a:cxn>
                <a:cxn ang="0">
                  <a:pos x="T5" y="T7"/>
                </a:cxn>
                <a:cxn ang="0">
                  <a:pos x="T9" y="T11"/>
                </a:cxn>
                <a:cxn ang="0">
                  <a:pos x="T13" y="T15"/>
                </a:cxn>
              </a:cxnLst>
              <a:rect l="0" t="0" r="r" b="b"/>
              <a:pathLst>
                <a:path w="21188" h="21203">
                  <a:moveTo>
                    <a:pt x="17615" y="468"/>
                  </a:moveTo>
                  <a:lnTo>
                    <a:pt x="17606" y="468"/>
                  </a:lnTo>
                  <a:cubicBezTo>
                    <a:pt x="14870" y="2476"/>
                    <a:pt x="12200" y="4590"/>
                    <a:pt x="9727" y="6958"/>
                  </a:cubicBezTo>
                  <a:cubicBezTo>
                    <a:pt x="7348" y="9227"/>
                    <a:pt x="5200" y="11619"/>
                    <a:pt x="3329" y="14060"/>
                  </a:cubicBezTo>
                  <a:lnTo>
                    <a:pt x="341" y="17962"/>
                  </a:lnTo>
                  <a:lnTo>
                    <a:pt x="350" y="17970"/>
                  </a:lnTo>
                  <a:cubicBezTo>
                    <a:pt x="-197" y="18786"/>
                    <a:pt x="-106" y="19880"/>
                    <a:pt x="638" y="20590"/>
                  </a:cubicBezTo>
                  <a:cubicBezTo>
                    <a:pt x="1491" y="21407"/>
                    <a:pt x="2889" y="21407"/>
                    <a:pt x="3746" y="20590"/>
                  </a:cubicBezTo>
                  <a:cubicBezTo>
                    <a:pt x="3877" y="20460"/>
                    <a:pt x="3984" y="20321"/>
                    <a:pt x="4069" y="20174"/>
                  </a:cubicBezTo>
                  <a:lnTo>
                    <a:pt x="6867" y="16517"/>
                  </a:lnTo>
                  <a:cubicBezTo>
                    <a:pt x="8601" y="14255"/>
                    <a:pt x="10606" y="12027"/>
                    <a:pt x="12824" y="9913"/>
                  </a:cubicBezTo>
                  <a:cubicBezTo>
                    <a:pt x="15281" y="7570"/>
                    <a:pt x="17557" y="5758"/>
                    <a:pt x="20329" y="3749"/>
                  </a:cubicBezTo>
                  <a:lnTo>
                    <a:pt x="20321" y="3741"/>
                  </a:lnTo>
                  <a:cubicBezTo>
                    <a:pt x="20400" y="3684"/>
                    <a:pt x="20473" y="3635"/>
                    <a:pt x="20543" y="3570"/>
                  </a:cubicBezTo>
                  <a:cubicBezTo>
                    <a:pt x="21402" y="2753"/>
                    <a:pt x="21402" y="1427"/>
                    <a:pt x="20543" y="606"/>
                  </a:cubicBezTo>
                  <a:cubicBezTo>
                    <a:pt x="19742" y="-161"/>
                    <a:pt x="18472" y="-193"/>
                    <a:pt x="17615" y="468"/>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42" fontAlgn="base" hangingPunct="0">
                <a:spcBef>
                  <a:spcPct val="0"/>
                </a:spcBef>
                <a:spcAft>
                  <a:spcPct val="0"/>
                </a:spcAft>
              </a:pPr>
              <a:endParaRPr lang="en-US" sz="1125">
                <a:solidFill>
                  <a:schemeClr val="bg1">
                    <a:lumMod val="50000"/>
                  </a:schemeClr>
                </a:solidFill>
                <a:effectLst>
                  <a:outerShdw blurRad="38100" dist="38100" dir="2700000" algn="tl">
                    <a:srgbClr val="000000"/>
                  </a:outerShdw>
                </a:effectLst>
                <a:latin typeface="Gill Sans" charset="0"/>
                <a:sym typeface="Gill Sans" charset="0"/>
              </a:endParaRPr>
            </a:p>
          </p:txBody>
        </p:sp>
        <p:sp>
          <p:nvSpPr>
            <p:cNvPr id="30" name="AutoShape 55"/>
            <p:cNvSpPr>
              <a:spLocks/>
            </p:cNvSpPr>
            <p:nvPr/>
          </p:nvSpPr>
          <p:spPr bwMode="auto">
            <a:xfrm>
              <a:off x="6336804" y="2958703"/>
              <a:ext cx="53578" cy="55960"/>
            </a:xfrm>
            <a:custGeom>
              <a:avLst/>
              <a:gdLst>
                <a:gd name="T0" fmla="+- 0 10803 213"/>
                <a:gd name="T1" fmla="*/ T0 w 21180"/>
                <a:gd name="T2" fmla="+- 0 10801 203"/>
                <a:gd name="T3" fmla="*/ 10801 h 21196"/>
                <a:gd name="T4" fmla="+- 0 10803 213"/>
                <a:gd name="T5" fmla="*/ T4 w 21180"/>
                <a:gd name="T6" fmla="+- 0 10801 203"/>
                <a:gd name="T7" fmla="*/ 10801 h 21196"/>
                <a:gd name="T8" fmla="+- 0 10803 213"/>
                <a:gd name="T9" fmla="*/ T8 w 21180"/>
                <a:gd name="T10" fmla="+- 0 10801 203"/>
                <a:gd name="T11" fmla="*/ 10801 h 21196"/>
                <a:gd name="T12" fmla="+- 0 10803 213"/>
                <a:gd name="T13" fmla="*/ T12 w 21180"/>
                <a:gd name="T14" fmla="+- 0 10801 203"/>
                <a:gd name="T15" fmla="*/ 10801 h 21196"/>
              </a:gdLst>
              <a:ahLst/>
              <a:cxnLst>
                <a:cxn ang="0">
                  <a:pos x="T1" y="T3"/>
                </a:cxn>
                <a:cxn ang="0">
                  <a:pos x="T5" y="T7"/>
                </a:cxn>
                <a:cxn ang="0">
                  <a:pos x="T9" y="T11"/>
                </a:cxn>
                <a:cxn ang="0">
                  <a:pos x="T13" y="T15"/>
                </a:cxn>
              </a:cxnLst>
              <a:rect l="0" t="0" r="r" b="b"/>
              <a:pathLst>
                <a:path w="21180" h="21196">
                  <a:moveTo>
                    <a:pt x="8372" y="11356"/>
                  </a:moveTo>
                  <a:cubicBezTo>
                    <a:pt x="6122" y="13508"/>
                    <a:pt x="3675" y="15444"/>
                    <a:pt x="1144" y="17292"/>
                  </a:cubicBezTo>
                  <a:cubicBezTo>
                    <a:pt x="963" y="17388"/>
                    <a:pt x="786" y="17493"/>
                    <a:pt x="637" y="17645"/>
                  </a:cubicBezTo>
                  <a:cubicBezTo>
                    <a:pt x="-213" y="18457"/>
                    <a:pt x="-213" y="19774"/>
                    <a:pt x="637" y="20585"/>
                  </a:cubicBezTo>
                  <a:cubicBezTo>
                    <a:pt x="1464" y="21380"/>
                    <a:pt x="2796" y="21397"/>
                    <a:pt x="3652" y="20641"/>
                  </a:cubicBezTo>
                  <a:lnTo>
                    <a:pt x="3665" y="20649"/>
                  </a:lnTo>
                  <a:cubicBezTo>
                    <a:pt x="6364" y="18673"/>
                    <a:pt x="8988" y="16581"/>
                    <a:pt x="11419" y="14263"/>
                  </a:cubicBezTo>
                  <a:cubicBezTo>
                    <a:pt x="13759" y="12030"/>
                    <a:pt x="15873" y="9685"/>
                    <a:pt x="17715" y="7283"/>
                  </a:cubicBezTo>
                  <a:lnTo>
                    <a:pt x="20663" y="3427"/>
                  </a:lnTo>
                  <a:lnTo>
                    <a:pt x="20654" y="3419"/>
                  </a:lnTo>
                  <a:cubicBezTo>
                    <a:pt x="21386" y="2600"/>
                    <a:pt x="21357" y="1379"/>
                    <a:pt x="20541" y="608"/>
                  </a:cubicBezTo>
                  <a:cubicBezTo>
                    <a:pt x="19697" y="-203"/>
                    <a:pt x="18323" y="-203"/>
                    <a:pt x="17468" y="608"/>
                  </a:cubicBezTo>
                  <a:cubicBezTo>
                    <a:pt x="17313" y="760"/>
                    <a:pt x="17197" y="937"/>
                    <a:pt x="17094" y="1114"/>
                  </a:cubicBezTo>
                  <a:lnTo>
                    <a:pt x="14228" y="4857"/>
                  </a:lnTo>
                  <a:cubicBezTo>
                    <a:pt x="12526" y="7090"/>
                    <a:pt x="10552" y="9275"/>
                    <a:pt x="8372" y="11356"/>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42" fontAlgn="base" hangingPunct="0">
                <a:spcBef>
                  <a:spcPct val="0"/>
                </a:spcBef>
                <a:spcAft>
                  <a:spcPct val="0"/>
                </a:spcAft>
              </a:pPr>
              <a:endParaRPr lang="en-US" sz="1125">
                <a:solidFill>
                  <a:schemeClr val="bg1">
                    <a:lumMod val="50000"/>
                  </a:schemeClr>
                </a:solidFill>
                <a:effectLst>
                  <a:outerShdw blurRad="38100" dist="38100" dir="2700000" algn="tl">
                    <a:srgbClr val="000000"/>
                  </a:outerShdw>
                </a:effectLst>
                <a:latin typeface="Gill Sans" charset="0"/>
                <a:sym typeface="Gill Sans" charset="0"/>
              </a:endParaRPr>
            </a:p>
          </p:txBody>
        </p:sp>
      </p:grpSp>
      <p:grpSp>
        <p:nvGrpSpPr>
          <p:cNvPr id="31" name="Group 58"/>
          <p:cNvGrpSpPr/>
          <p:nvPr/>
        </p:nvGrpSpPr>
        <p:grpSpPr>
          <a:xfrm>
            <a:off x="7015900" y="4009271"/>
            <a:ext cx="570915" cy="535782"/>
            <a:chOff x="10074275" y="1647825"/>
            <a:chExt cx="464344" cy="435769"/>
          </a:xfrm>
          <a:solidFill>
            <a:schemeClr val="bg1"/>
          </a:solidFill>
        </p:grpSpPr>
        <p:sp>
          <p:nvSpPr>
            <p:cNvPr id="32" name="AutoShape 69"/>
            <p:cNvSpPr>
              <a:spLocks/>
            </p:cNvSpPr>
            <p:nvPr/>
          </p:nvSpPr>
          <p:spPr bwMode="auto">
            <a:xfrm>
              <a:off x="10074275" y="1647825"/>
              <a:ext cx="464344"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223" y="5760"/>
                  </a:moveTo>
                  <a:lnTo>
                    <a:pt x="17548" y="5760"/>
                  </a:lnTo>
                  <a:cubicBezTo>
                    <a:pt x="16804" y="5760"/>
                    <a:pt x="16198" y="5114"/>
                    <a:pt x="16198" y="4320"/>
                  </a:cubicBezTo>
                  <a:lnTo>
                    <a:pt x="16200" y="4320"/>
                  </a:lnTo>
                  <a:lnTo>
                    <a:pt x="16200" y="1440"/>
                  </a:lnTo>
                  <a:lnTo>
                    <a:pt x="20250" y="5760"/>
                  </a:lnTo>
                  <a:cubicBezTo>
                    <a:pt x="20250" y="5760"/>
                    <a:pt x="18223" y="5760"/>
                    <a:pt x="18223" y="5760"/>
                  </a:cubicBezTo>
                  <a:close/>
                  <a:moveTo>
                    <a:pt x="20250" y="19440"/>
                  </a:moveTo>
                  <a:cubicBezTo>
                    <a:pt x="20250" y="19837"/>
                    <a:pt x="19948" y="20160"/>
                    <a:pt x="19575" y="20160"/>
                  </a:cubicBezTo>
                  <a:lnTo>
                    <a:pt x="2024" y="20160"/>
                  </a:lnTo>
                  <a:cubicBezTo>
                    <a:pt x="1651" y="20160"/>
                    <a:pt x="1349" y="19837"/>
                    <a:pt x="1349" y="19440"/>
                  </a:cubicBezTo>
                  <a:lnTo>
                    <a:pt x="1349" y="2160"/>
                  </a:lnTo>
                  <a:cubicBezTo>
                    <a:pt x="1349" y="1762"/>
                    <a:pt x="1651" y="1440"/>
                    <a:pt x="2024" y="1440"/>
                  </a:cubicBezTo>
                  <a:lnTo>
                    <a:pt x="15525" y="1440"/>
                  </a:lnTo>
                  <a:lnTo>
                    <a:pt x="15525" y="4320"/>
                  </a:lnTo>
                  <a:lnTo>
                    <a:pt x="15523" y="4320"/>
                  </a:lnTo>
                  <a:cubicBezTo>
                    <a:pt x="15523" y="5513"/>
                    <a:pt x="16430" y="6480"/>
                    <a:pt x="17548" y="6480"/>
                  </a:cubicBezTo>
                  <a:lnTo>
                    <a:pt x="18223" y="6480"/>
                  </a:lnTo>
                  <a:lnTo>
                    <a:pt x="20250" y="6480"/>
                  </a:lnTo>
                  <a:cubicBezTo>
                    <a:pt x="20250" y="6480"/>
                    <a:pt x="20250" y="19440"/>
                    <a:pt x="20250" y="19440"/>
                  </a:cubicBezTo>
                  <a:close/>
                  <a:moveTo>
                    <a:pt x="21204" y="4741"/>
                  </a:moveTo>
                  <a:lnTo>
                    <a:pt x="17154" y="421"/>
                  </a:lnTo>
                  <a:cubicBezTo>
                    <a:pt x="16901" y="151"/>
                    <a:pt x="16557" y="0"/>
                    <a:pt x="16200" y="0"/>
                  </a:cubicBezTo>
                  <a:lnTo>
                    <a:pt x="2024" y="0"/>
                  </a:lnTo>
                  <a:cubicBezTo>
                    <a:pt x="908" y="0"/>
                    <a:pt x="0" y="968"/>
                    <a:pt x="0" y="2160"/>
                  </a:cubicBezTo>
                  <a:lnTo>
                    <a:pt x="0" y="19440"/>
                  </a:lnTo>
                  <a:cubicBezTo>
                    <a:pt x="0" y="20631"/>
                    <a:pt x="908" y="21600"/>
                    <a:pt x="2024" y="21600"/>
                  </a:cubicBezTo>
                  <a:lnTo>
                    <a:pt x="19575" y="21600"/>
                  </a:lnTo>
                  <a:cubicBezTo>
                    <a:pt x="20691" y="21600"/>
                    <a:pt x="21599" y="20631"/>
                    <a:pt x="21599" y="19440"/>
                  </a:cubicBezTo>
                  <a:lnTo>
                    <a:pt x="21599" y="5760"/>
                  </a:lnTo>
                  <a:cubicBezTo>
                    <a:pt x="21599" y="5378"/>
                    <a:pt x="21457" y="5011"/>
                    <a:pt x="21204" y="4741"/>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42" fontAlgn="base" hangingPunct="0">
                <a:spcBef>
                  <a:spcPct val="0"/>
                </a:spcBef>
                <a:spcAft>
                  <a:spcPct val="0"/>
                </a:spcAft>
              </a:pPr>
              <a:endParaRPr lang="en-US" sz="1125">
                <a:solidFill>
                  <a:schemeClr val="bg1">
                    <a:lumMod val="50000"/>
                  </a:schemeClr>
                </a:solidFill>
                <a:effectLst>
                  <a:outerShdw blurRad="38100" dist="38100" dir="2700000" algn="tl">
                    <a:srgbClr val="000000"/>
                  </a:outerShdw>
                </a:effectLst>
                <a:latin typeface="Gill Sans" charset="0"/>
                <a:sym typeface="Gill Sans" charset="0"/>
              </a:endParaRPr>
            </a:p>
          </p:txBody>
        </p:sp>
        <p:sp>
          <p:nvSpPr>
            <p:cNvPr id="33" name="AutoShape 70"/>
            <p:cNvSpPr>
              <a:spLocks/>
            </p:cNvSpPr>
            <p:nvPr/>
          </p:nvSpPr>
          <p:spPr bwMode="auto">
            <a:xfrm>
              <a:off x="10291763" y="1734344"/>
              <a:ext cx="87313"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00" y="21599"/>
                  </a:moveTo>
                  <a:lnTo>
                    <a:pt x="19800" y="21599"/>
                  </a:lnTo>
                  <a:cubicBezTo>
                    <a:pt x="20791" y="21599"/>
                    <a:pt x="21600" y="16769"/>
                    <a:pt x="21600" y="10800"/>
                  </a:cubicBezTo>
                  <a:cubicBezTo>
                    <a:pt x="21600" y="4830"/>
                    <a:pt x="20791" y="0"/>
                    <a:pt x="19800" y="0"/>
                  </a:cubicBezTo>
                  <a:lnTo>
                    <a:pt x="1800" y="0"/>
                  </a:lnTo>
                  <a:cubicBezTo>
                    <a:pt x="801" y="0"/>
                    <a:pt x="0" y="4830"/>
                    <a:pt x="0" y="10800"/>
                  </a:cubicBezTo>
                  <a:cubicBezTo>
                    <a:pt x="0" y="16769"/>
                    <a:pt x="801" y="21599"/>
                    <a:pt x="1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42" fontAlgn="base" hangingPunct="0">
                <a:spcBef>
                  <a:spcPct val="0"/>
                </a:spcBef>
                <a:spcAft>
                  <a:spcPct val="0"/>
                </a:spcAft>
              </a:pPr>
              <a:endParaRPr lang="en-US" sz="1125">
                <a:solidFill>
                  <a:schemeClr val="bg1">
                    <a:lumMod val="50000"/>
                  </a:schemeClr>
                </a:solidFill>
                <a:effectLst>
                  <a:outerShdw blurRad="38100" dist="38100" dir="2700000" algn="tl">
                    <a:srgbClr val="000000"/>
                  </a:outerShdw>
                </a:effectLst>
                <a:latin typeface="Gill Sans" charset="0"/>
                <a:sym typeface="Gill Sans" charset="0"/>
              </a:endParaRPr>
            </a:p>
          </p:txBody>
        </p:sp>
        <p:sp>
          <p:nvSpPr>
            <p:cNvPr id="34" name="AutoShape 71"/>
            <p:cNvSpPr>
              <a:spLocks/>
            </p:cNvSpPr>
            <p:nvPr/>
          </p:nvSpPr>
          <p:spPr bwMode="auto">
            <a:xfrm>
              <a:off x="10291763" y="1778000"/>
              <a:ext cx="87313" cy="150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00" y="21599"/>
                  </a:moveTo>
                  <a:lnTo>
                    <a:pt x="19800" y="21599"/>
                  </a:lnTo>
                  <a:cubicBezTo>
                    <a:pt x="20791" y="21599"/>
                    <a:pt x="21600" y="16769"/>
                    <a:pt x="21600" y="10800"/>
                  </a:cubicBezTo>
                  <a:cubicBezTo>
                    <a:pt x="21600" y="4830"/>
                    <a:pt x="20791" y="0"/>
                    <a:pt x="19800" y="0"/>
                  </a:cubicBezTo>
                  <a:lnTo>
                    <a:pt x="1800" y="0"/>
                  </a:lnTo>
                  <a:cubicBezTo>
                    <a:pt x="801" y="0"/>
                    <a:pt x="0" y="4830"/>
                    <a:pt x="0" y="10800"/>
                  </a:cubicBezTo>
                  <a:cubicBezTo>
                    <a:pt x="0" y="16769"/>
                    <a:pt x="801" y="21599"/>
                    <a:pt x="1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42" fontAlgn="base" hangingPunct="0">
                <a:spcBef>
                  <a:spcPct val="0"/>
                </a:spcBef>
                <a:spcAft>
                  <a:spcPct val="0"/>
                </a:spcAft>
              </a:pPr>
              <a:endParaRPr lang="en-US" sz="1125">
                <a:solidFill>
                  <a:schemeClr val="bg1">
                    <a:lumMod val="50000"/>
                  </a:schemeClr>
                </a:solidFill>
                <a:effectLst>
                  <a:outerShdw blurRad="38100" dist="38100" dir="2700000" algn="tl">
                    <a:srgbClr val="000000"/>
                  </a:outerShdw>
                </a:effectLst>
                <a:latin typeface="Gill Sans" charset="0"/>
                <a:sym typeface="Gill Sans" charset="0"/>
              </a:endParaRPr>
            </a:p>
          </p:txBody>
        </p:sp>
        <p:sp>
          <p:nvSpPr>
            <p:cNvPr id="35" name="AutoShape 72"/>
            <p:cNvSpPr>
              <a:spLocks/>
            </p:cNvSpPr>
            <p:nvPr/>
          </p:nvSpPr>
          <p:spPr bwMode="auto">
            <a:xfrm>
              <a:off x="10291763" y="1821657"/>
              <a:ext cx="188913"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10800"/>
                  </a:moveTo>
                  <a:cubicBezTo>
                    <a:pt x="0" y="16769"/>
                    <a:pt x="369" y="21599"/>
                    <a:pt x="830" y="21599"/>
                  </a:cubicBezTo>
                  <a:lnTo>
                    <a:pt x="20769" y="21599"/>
                  </a:lnTo>
                  <a:cubicBezTo>
                    <a:pt x="21226" y="21599"/>
                    <a:pt x="21600" y="16769"/>
                    <a:pt x="21600" y="10800"/>
                  </a:cubicBezTo>
                  <a:cubicBezTo>
                    <a:pt x="21600" y="4830"/>
                    <a:pt x="21226" y="0"/>
                    <a:pt x="20769" y="0"/>
                  </a:cubicBezTo>
                  <a:lnTo>
                    <a:pt x="830" y="0"/>
                  </a:lnTo>
                  <a:cubicBezTo>
                    <a:pt x="369" y="0"/>
                    <a:pt x="0" y="4830"/>
                    <a:pt x="0" y="1080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42" fontAlgn="base" hangingPunct="0">
                <a:spcBef>
                  <a:spcPct val="0"/>
                </a:spcBef>
                <a:spcAft>
                  <a:spcPct val="0"/>
                </a:spcAft>
              </a:pPr>
              <a:endParaRPr lang="en-US" sz="1125">
                <a:solidFill>
                  <a:schemeClr val="bg1">
                    <a:lumMod val="50000"/>
                  </a:schemeClr>
                </a:solidFill>
                <a:effectLst>
                  <a:outerShdw blurRad="38100" dist="38100" dir="2700000" algn="tl">
                    <a:srgbClr val="000000"/>
                  </a:outerShdw>
                </a:effectLst>
                <a:latin typeface="Gill Sans" charset="0"/>
                <a:sym typeface="Gill Sans" charset="0"/>
              </a:endParaRPr>
            </a:p>
          </p:txBody>
        </p:sp>
        <p:sp>
          <p:nvSpPr>
            <p:cNvPr id="36" name="AutoShape 73"/>
            <p:cNvSpPr>
              <a:spLocks/>
            </p:cNvSpPr>
            <p:nvPr/>
          </p:nvSpPr>
          <p:spPr bwMode="auto">
            <a:xfrm>
              <a:off x="10132219" y="1908969"/>
              <a:ext cx="348456"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150" y="0"/>
                  </a:moveTo>
                  <a:lnTo>
                    <a:pt x="449" y="0"/>
                  </a:lnTo>
                  <a:cubicBezTo>
                    <a:pt x="201" y="0"/>
                    <a:pt x="0" y="4830"/>
                    <a:pt x="0" y="10800"/>
                  </a:cubicBezTo>
                  <a:cubicBezTo>
                    <a:pt x="0" y="16748"/>
                    <a:pt x="201" y="21599"/>
                    <a:pt x="449" y="21599"/>
                  </a:cubicBezTo>
                  <a:lnTo>
                    <a:pt x="21150" y="21599"/>
                  </a:lnTo>
                  <a:cubicBezTo>
                    <a:pt x="21397" y="21599"/>
                    <a:pt x="21599" y="16748"/>
                    <a:pt x="21599" y="10800"/>
                  </a:cubicBezTo>
                  <a:cubicBezTo>
                    <a:pt x="21599" y="4830"/>
                    <a:pt x="21397" y="0"/>
                    <a:pt x="2115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42" fontAlgn="base" hangingPunct="0">
                <a:spcBef>
                  <a:spcPct val="0"/>
                </a:spcBef>
                <a:spcAft>
                  <a:spcPct val="0"/>
                </a:spcAft>
              </a:pPr>
              <a:endParaRPr lang="en-US" sz="1125">
                <a:solidFill>
                  <a:schemeClr val="bg1">
                    <a:lumMod val="50000"/>
                  </a:schemeClr>
                </a:solidFill>
                <a:effectLst>
                  <a:outerShdw blurRad="38100" dist="38100" dir="2700000" algn="tl">
                    <a:srgbClr val="000000"/>
                  </a:outerShdw>
                </a:effectLst>
                <a:latin typeface="Gill Sans" charset="0"/>
                <a:sym typeface="Gill Sans" charset="0"/>
              </a:endParaRPr>
            </a:p>
          </p:txBody>
        </p:sp>
        <p:sp>
          <p:nvSpPr>
            <p:cNvPr id="37" name="AutoShape 74"/>
            <p:cNvSpPr>
              <a:spLocks/>
            </p:cNvSpPr>
            <p:nvPr/>
          </p:nvSpPr>
          <p:spPr bwMode="auto">
            <a:xfrm>
              <a:off x="10132219" y="1952625"/>
              <a:ext cx="348456"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150" y="0"/>
                  </a:moveTo>
                  <a:lnTo>
                    <a:pt x="449" y="0"/>
                  </a:lnTo>
                  <a:cubicBezTo>
                    <a:pt x="201" y="0"/>
                    <a:pt x="0" y="4830"/>
                    <a:pt x="0" y="10800"/>
                  </a:cubicBezTo>
                  <a:cubicBezTo>
                    <a:pt x="0" y="16748"/>
                    <a:pt x="201" y="21599"/>
                    <a:pt x="449" y="21599"/>
                  </a:cubicBezTo>
                  <a:lnTo>
                    <a:pt x="21150" y="21599"/>
                  </a:lnTo>
                  <a:cubicBezTo>
                    <a:pt x="21397" y="21599"/>
                    <a:pt x="21599" y="16748"/>
                    <a:pt x="21599" y="10800"/>
                  </a:cubicBezTo>
                  <a:cubicBezTo>
                    <a:pt x="21599" y="4830"/>
                    <a:pt x="21397" y="0"/>
                    <a:pt x="2115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42" fontAlgn="base" hangingPunct="0">
                <a:spcBef>
                  <a:spcPct val="0"/>
                </a:spcBef>
                <a:spcAft>
                  <a:spcPct val="0"/>
                </a:spcAft>
              </a:pPr>
              <a:endParaRPr lang="en-US" sz="1125">
                <a:solidFill>
                  <a:schemeClr val="bg1">
                    <a:lumMod val="50000"/>
                  </a:schemeClr>
                </a:solidFill>
                <a:effectLst>
                  <a:outerShdw blurRad="38100" dist="38100" dir="2700000" algn="tl">
                    <a:srgbClr val="000000"/>
                  </a:outerShdw>
                </a:effectLst>
                <a:latin typeface="Gill Sans" charset="0"/>
                <a:sym typeface="Gill Sans" charset="0"/>
              </a:endParaRPr>
            </a:p>
          </p:txBody>
        </p:sp>
        <p:sp>
          <p:nvSpPr>
            <p:cNvPr id="38" name="AutoShape 75"/>
            <p:cNvSpPr>
              <a:spLocks/>
            </p:cNvSpPr>
            <p:nvPr/>
          </p:nvSpPr>
          <p:spPr bwMode="auto">
            <a:xfrm>
              <a:off x="10132219" y="1996282"/>
              <a:ext cx="348456"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150" y="0"/>
                  </a:moveTo>
                  <a:lnTo>
                    <a:pt x="449" y="0"/>
                  </a:lnTo>
                  <a:cubicBezTo>
                    <a:pt x="201" y="0"/>
                    <a:pt x="0" y="4830"/>
                    <a:pt x="0" y="10800"/>
                  </a:cubicBezTo>
                  <a:cubicBezTo>
                    <a:pt x="0" y="16748"/>
                    <a:pt x="201" y="21599"/>
                    <a:pt x="449" y="21599"/>
                  </a:cubicBezTo>
                  <a:lnTo>
                    <a:pt x="21150" y="21599"/>
                  </a:lnTo>
                  <a:cubicBezTo>
                    <a:pt x="21397" y="21599"/>
                    <a:pt x="21599" y="16748"/>
                    <a:pt x="21599" y="10800"/>
                  </a:cubicBezTo>
                  <a:cubicBezTo>
                    <a:pt x="21599" y="4830"/>
                    <a:pt x="21397" y="0"/>
                    <a:pt x="2115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42" fontAlgn="base" hangingPunct="0">
                <a:spcBef>
                  <a:spcPct val="0"/>
                </a:spcBef>
                <a:spcAft>
                  <a:spcPct val="0"/>
                </a:spcAft>
              </a:pPr>
              <a:endParaRPr lang="en-US" sz="1125">
                <a:solidFill>
                  <a:schemeClr val="bg1">
                    <a:lumMod val="50000"/>
                  </a:schemeClr>
                </a:solidFill>
                <a:effectLst>
                  <a:outerShdw blurRad="38100" dist="38100" dir="2700000" algn="tl">
                    <a:srgbClr val="000000"/>
                  </a:outerShdw>
                </a:effectLst>
                <a:latin typeface="Gill Sans" charset="0"/>
                <a:sym typeface="Gill Sans" charset="0"/>
              </a:endParaRPr>
            </a:p>
          </p:txBody>
        </p:sp>
        <p:sp>
          <p:nvSpPr>
            <p:cNvPr id="39" name="AutoShape 76"/>
            <p:cNvSpPr>
              <a:spLocks/>
            </p:cNvSpPr>
            <p:nvPr/>
          </p:nvSpPr>
          <p:spPr bwMode="auto">
            <a:xfrm>
              <a:off x="10132219" y="1865313"/>
              <a:ext cx="348456"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150" y="0"/>
                  </a:moveTo>
                  <a:lnTo>
                    <a:pt x="449" y="0"/>
                  </a:lnTo>
                  <a:cubicBezTo>
                    <a:pt x="201" y="0"/>
                    <a:pt x="0" y="4830"/>
                    <a:pt x="0" y="10800"/>
                  </a:cubicBezTo>
                  <a:cubicBezTo>
                    <a:pt x="0" y="16769"/>
                    <a:pt x="201" y="21599"/>
                    <a:pt x="449" y="21599"/>
                  </a:cubicBezTo>
                  <a:lnTo>
                    <a:pt x="21150" y="21599"/>
                  </a:lnTo>
                  <a:cubicBezTo>
                    <a:pt x="21397" y="21599"/>
                    <a:pt x="21599" y="16769"/>
                    <a:pt x="21599" y="10800"/>
                  </a:cubicBezTo>
                  <a:cubicBezTo>
                    <a:pt x="21599" y="4830"/>
                    <a:pt x="21397" y="0"/>
                    <a:pt x="2115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42" fontAlgn="base" hangingPunct="0">
                <a:spcBef>
                  <a:spcPct val="0"/>
                </a:spcBef>
                <a:spcAft>
                  <a:spcPct val="0"/>
                </a:spcAft>
              </a:pPr>
              <a:endParaRPr lang="en-US" sz="1125">
                <a:solidFill>
                  <a:schemeClr val="bg1">
                    <a:lumMod val="50000"/>
                  </a:schemeClr>
                </a:solidFill>
                <a:effectLst>
                  <a:outerShdw blurRad="38100" dist="38100" dir="2700000" algn="tl">
                    <a:srgbClr val="000000"/>
                  </a:outerShdw>
                </a:effectLst>
                <a:latin typeface="Gill Sans" charset="0"/>
                <a:sym typeface="Gill Sans" charset="0"/>
              </a:endParaRPr>
            </a:p>
          </p:txBody>
        </p:sp>
        <p:sp>
          <p:nvSpPr>
            <p:cNvPr id="40" name="AutoShape 77"/>
            <p:cNvSpPr>
              <a:spLocks/>
            </p:cNvSpPr>
            <p:nvPr/>
          </p:nvSpPr>
          <p:spPr bwMode="auto">
            <a:xfrm>
              <a:off x="10132219" y="1720057"/>
              <a:ext cx="130969" cy="1166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4799" y="5400"/>
                  </a:moveTo>
                  <a:lnTo>
                    <a:pt x="16800" y="5400"/>
                  </a:lnTo>
                  <a:lnTo>
                    <a:pt x="16800" y="16200"/>
                  </a:lnTo>
                  <a:lnTo>
                    <a:pt x="4799" y="16200"/>
                  </a:lnTo>
                  <a:cubicBezTo>
                    <a:pt x="4799" y="16200"/>
                    <a:pt x="4799" y="5400"/>
                    <a:pt x="4799" y="5400"/>
                  </a:cubicBezTo>
                  <a:close/>
                  <a:moveTo>
                    <a:pt x="2399" y="21599"/>
                  </a:moveTo>
                  <a:lnTo>
                    <a:pt x="19200" y="21599"/>
                  </a:lnTo>
                  <a:cubicBezTo>
                    <a:pt x="20526" y="21599"/>
                    <a:pt x="21599" y="20392"/>
                    <a:pt x="21599" y="18900"/>
                  </a:cubicBezTo>
                  <a:lnTo>
                    <a:pt x="21599" y="2700"/>
                  </a:lnTo>
                  <a:cubicBezTo>
                    <a:pt x="21599" y="1207"/>
                    <a:pt x="20526" y="0"/>
                    <a:pt x="19200" y="0"/>
                  </a:cubicBezTo>
                  <a:lnTo>
                    <a:pt x="2399" y="0"/>
                  </a:lnTo>
                  <a:cubicBezTo>
                    <a:pt x="1073" y="0"/>
                    <a:pt x="0" y="1207"/>
                    <a:pt x="0" y="2700"/>
                  </a:cubicBezTo>
                  <a:lnTo>
                    <a:pt x="0" y="18900"/>
                  </a:lnTo>
                  <a:cubicBezTo>
                    <a:pt x="0" y="20392"/>
                    <a:pt x="1073" y="21599"/>
                    <a:pt x="2399"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42" fontAlgn="base" hangingPunct="0">
                <a:spcBef>
                  <a:spcPct val="0"/>
                </a:spcBef>
                <a:spcAft>
                  <a:spcPct val="0"/>
                </a:spcAft>
              </a:pPr>
              <a:endParaRPr lang="en-US" sz="1125">
                <a:solidFill>
                  <a:schemeClr val="bg1">
                    <a:lumMod val="50000"/>
                  </a:schemeClr>
                </a:solidFill>
                <a:effectLst>
                  <a:outerShdw blurRad="38100" dist="38100" dir="2700000" algn="tl">
                    <a:srgbClr val="000000"/>
                  </a:outerShdw>
                </a:effectLst>
                <a:latin typeface="Gill Sans" charset="0"/>
                <a:sym typeface="Gill Sans" charset="0"/>
              </a:endParaRPr>
            </a:p>
          </p:txBody>
        </p:sp>
      </p:grpSp>
      <p:grpSp>
        <p:nvGrpSpPr>
          <p:cNvPr id="41" name="组合 40"/>
          <p:cNvGrpSpPr/>
          <p:nvPr/>
        </p:nvGrpSpPr>
        <p:grpSpPr>
          <a:xfrm>
            <a:off x="9270832" y="3994392"/>
            <a:ext cx="644916" cy="565540"/>
            <a:chOff x="1239739" y="2232422"/>
            <a:chExt cx="348258" cy="305396"/>
          </a:xfrm>
          <a:solidFill>
            <a:schemeClr val="bg1"/>
          </a:solidFill>
        </p:grpSpPr>
        <p:sp>
          <p:nvSpPr>
            <p:cNvPr id="42" name="AutoShape 147"/>
            <p:cNvSpPr>
              <a:spLocks/>
            </p:cNvSpPr>
            <p:nvPr/>
          </p:nvSpPr>
          <p:spPr bwMode="auto">
            <a:xfrm>
              <a:off x="1239739" y="2232422"/>
              <a:ext cx="348258" cy="305396"/>
            </a:xfrm>
            <a:custGeom>
              <a:avLst/>
              <a:gdLst>
                <a:gd name="T0" fmla="+- 0 10800 597"/>
                <a:gd name="T1" fmla="*/ T0 w 20407"/>
                <a:gd name="T2" fmla="+- 0 11028 672"/>
                <a:gd name="T3" fmla="*/ 11028 h 20712"/>
                <a:gd name="T4" fmla="+- 0 10800 597"/>
                <a:gd name="T5" fmla="*/ T4 w 20407"/>
                <a:gd name="T6" fmla="+- 0 11028 672"/>
                <a:gd name="T7" fmla="*/ 11028 h 20712"/>
                <a:gd name="T8" fmla="+- 0 10800 597"/>
                <a:gd name="T9" fmla="*/ T8 w 20407"/>
                <a:gd name="T10" fmla="+- 0 11028 672"/>
                <a:gd name="T11" fmla="*/ 11028 h 20712"/>
                <a:gd name="T12" fmla="+- 0 10800 597"/>
                <a:gd name="T13" fmla="*/ T12 w 20407"/>
                <a:gd name="T14" fmla="+- 0 11028 672"/>
                <a:gd name="T15" fmla="*/ 11028 h 20712"/>
              </a:gdLst>
              <a:ahLst/>
              <a:cxnLst>
                <a:cxn ang="0">
                  <a:pos x="T1" y="T3"/>
                </a:cxn>
                <a:cxn ang="0">
                  <a:pos x="T5" y="T7"/>
                </a:cxn>
                <a:cxn ang="0">
                  <a:pos x="T9" y="T11"/>
                </a:cxn>
                <a:cxn ang="0">
                  <a:pos x="T13" y="T15"/>
                </a:cxn>
              </a:cxnLst>
              <a:rect l="0" t="0" r="r" b="b"/>
              <a:pathLst>
                <a:path w="20407" h="20712">
                  <a:moveTo>
                    <a:pt x="17706" y="10922"/>
                  </a:moveTo>
                  <a:lnTo>
                    <a:pt x="10657" y="19017"/>
                  </a:lnTo>
                  <a:cubicBezTo>
                    <a:pt x="10407" y="19305"/>
                    <a:pt x="9998" y="19305"/>
                    <a:pt x="9748" y="19017"/>
                  </a:cubicBezTo>
                  <a:lnTo>
                    <a:pt x="2699" y="10922"/>
                  </a:lnTo>
                  <a:cubicBezTo>
                    <a:pt x="817" y="8762"/>
                    <a:pt x="817" y="5247"/>
                    <a:pt x="2699" y="3087"/>
                  </a:cubicBezTo>
                  <a:cubicBezTo>
                    <a:pt x="4512" y="1004"/>
                    <a:pt x="7429" y="931"/>
                    <a:pt x="9338" y="2923"/>
                  </a:cubicBezTo>
                  <a:lnTo>
                    <a:pt x="10202" y="3825"/>
                  </a:lnTo>
                  <a:lnTo>
                    <a:pt x="11067" y="2923"/>
                  </a:lnTo>
                  <a:cubicBezTo>
                    <a:pt x="12976" y="931"/>
                    <a:pt x="15893" y="1004"/>
                    <a:pt x="17706" y="3087"/>
                  </a:cubicBezTo>
                  <a:cubicBezTo>
                    <a:pt x="19588" y="5247"/>
                    <a:pt x="19588" y="8762"/>
                    <a:pt x="17706" y="10922"/>
                  </a:cubicBezTo>
                  <a:moveTo>
                    <a:pt x="18616" y="2043"/>
                  </a:moveTo>
                  <a:cubicBezTo>
                    <a:pt x="16301" y="-617"/>
                    <a:pt x="12601" y="-672"/>
                    <a:pt x="10202" y="1830"/>
                  </a:cubicBezTo>
                  <a:cubicBezTo>
                    <a:pt x="7805" y="-672"/>
                    <a:pt x="4104" y="-617"/>
                    <a:pt x="1789" y="2043"/>
                  </a:cubicBezTo>
                  <a:cubicBezTo>
                    <a:pt x="-597" y="4783"/>
                    <a:pt x="-597" y="9226"/>
                    <a:pt x="1789" y="11967"/>
                  </a:cubicBezTo>
                  <a:cubicBezTo>
                    <a:pt x="2470" y="12750"/>
                    <a:pt x="8838" y="20061"/>
                    <a:pt x="8838" y="20061"/>
                  </a:cubicBezTo>
                  <a:cubicBezTo>
                    <a:pt x="9592" y="20928"/>
                    <a:pt x="10812" y="20928"/>
                    <a:pt x="11567" y="20061"/>
                  </a:cubicBezTo>
                  <a:cubicBezTo>
                    <a:pt x="11567" y="20061"/>
                    <a:pt x="18539" y="12056"/>
                    <a:pt x="18616" y="11967"/>
                  </a:cubicBezTo>
                  <a:cubicBezTo>
                    <a:pt x="21003" y="9226"/>
                    <a:pt x="21003" y="4783"/>
                    <a:pt x="18616" y="2043"/>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42" fontAlgn="base" hangingPunct="0">
                <a:spcBef>
                  <a:spcPct val="0"/>
                </a:spcBef>
                <a:spcAft>
                  <a:spcPct val="0"/>
                </a:spcAft>
              </a:pPr>
              <a:endParaRPr lang="en-US" sz="1125">
                <a:solidFill>
                  <a:schemeClr val="bg1">
                    <a:lumMod val="50000"/>
                  </a:schemeClr>
                </a:solidFill>
                <a:effectLst>
                  <a:outerShdw blurRad="38100" dist="38100" dir="2700000" algn="tl">
                    <a:srgbClr val="000000"/>
                  </a:outerShdw>
                </a:effectLst>
                <a:latin typeface="Gill Sans" charset="0"/>
                <a:sym typeface="Gill Sans" charset="0"/>
              </a:endParaRPr>
            </a:p>
          </p:txBody>
        </p:sp>
        <p:sp>
          <p:nvSpPr>
            <p:cNvPr id="43" name="AutoShape 148"/>
            <p:cNvSpPr>
              <a:spLocks/>
            </p:cNvSpPr>
            <p:nvPr/>
          </p:nvSpPr>
          <p:spPr bwMode="auto">
            <a:xfrm>
              <a:off x="1293912" y="2287190"/>
              <a:ext cx="51792" cy="5179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326" y="0"/>
                  </a:moveTo>
                  <a:cubicBezTo>
                    <a:pt x="19317" y="0"/>
                    <a:pt x="19317" y="4"/>
                    <a:pt x="19308" y="4"/>
                  </a:cubicBezTo>
                  <a:cubicBezTo>
                    <a:pt x="8643" y="13"/>
                    <a:pt x="0" y="8659"/>
                    <a:pt x="0" y="19326"/>
                  </a:cubicBezTo>
                  <a:cubicBezTo>
                    <a:pt x="0" y="20580"/>
                    <a:pt x="1019" y="21600"/>
                    <a:pt x="2273" y="21600"/>
                  </a:cubicBezTo>
                  <a:cubicBezTo>
                    <a:pt x="3528" y="21600"/>
                    <a:pt x="4547" y="20580"/>
                    <a:pt x="4547" y="19326"/>
                  </a:cubicBezTo>
                  <a:lnTo>
                    <a:pt x="4547" y="19321"/>
                  </a:lnTo>
                  <a:cubicBezTo>
                    <a:pt x="4547" y="11164"/>
                    <a:pt x="11164" y="4547"/>
                    <a:pt x="19321" y="4547"/>
                  </a:cubicBezTo>
                  <a:lnTo>
                    <a:pt x="19326" y="4547"/>
                  </a:lnTo>
                  <a:cubicBezTo>
                    <a:pt x="20580" y="4547"/>
                    <a:pt x="21599" y="3528"/>
                    <a:pt x="21599" y="2273"/>
                  </a:cubicBezTo>
                  <a:cubicBezTo>
                    <a:pt x="21599" y="1019"/>
                    <a:pt x="20580" y="0"/>
                    <a:pt x="19326"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42" fontAlgn="base" hangingPunct="0">
                <a:spcBef>
                  <a:spcPct val="0"/>
                </a:spcBef>
                <a:spcAft>
                  <a:spcPct val="0"/>
                </a:spcAft>
              </a:pPr>
              <a:endParaRPr lang="en-US" sz="1125">
                <a:solidFill>
                  <a:schemeClr val="bg1">
                    <a:lumMod val="50000"/>
                  </a:schemeClr>
                </a:solidFill>
                <a:effectLst>
                  <a:outerShdw blurRad="38100" dist="38100" dir="2700000" algn="tl">
                    <a:srgbClr val="000000"/>
                  </a:outerShdw>
                </a:effectLst>
                <a:latin typeface="Gill Sans" charset="0"/>
                <a:sym typeface="Gill Sans" charset="0"/>
              </a:endParaRPr>
            </a:p>
          </p:txBody>
        </p:sp>
      </p:grpSp>
    </p:spTree>
    <p:extLst>
      <p:ext uri="{BB962C8B-B14F-4D97-AF65-F5344CB8AC3E}">
        <p14:creationId xmlns:p14="http://schemas.microsoft.com/office/powerpoint/2010/main" val="4140157032"/>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750"/>
                                        <p:tgtEl>
                                          <p:spTgt spid="4"/>
                                        </p:tgtEl>
                                      </p:cBhvr>
                                    </p:animEffect>
                                    <p:anim calcmode="lin" valueType="num">
                                      <p:cBhvr>
                                        <p:cTn id="8" dur="750" fill="hold"/>
                                        <p:tgtEl>
                                          <p:spTgt spid="4"/>
                                        </p:tgtEl>
                                        <p:attrNameLst>
                                          <p:attrName>ppt_x</p:attrName>
                                        </p:attrNameLst>
                                      </p:cBhvr>
                                      <p:tavLst>
                                        <p:tav tm="0">
                                          <p:val>
                                            <p:strVal val="#ppt_x"/>
                                          </p:val>
                                        </p:tav>
                                        <p:tav tm="100000">
                                          <p:val>
                                            <p:strVal val="#ppt_x"/>
                                          </p:val>
                                        </p:tav>
                                      </p:tavLst>
                                    </p:anim>
                                    <p:anim calcmode="lin" valueType="num">
                                      <p:cBhvr>
                                        <p:cTn id="9" dur="75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23" presetClass="entr" presetSubtype="16"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childTnLst>
                                </p:cTn>
                              </p:par>
                            </p:childTnLst>
                          </p:cTn>
                        </p:par>
                        <p:par>
                          <p:cTn id="15" fill="hold">
                            <p:stCondLst>
                              <p:cond delay="1250"/>
                            </p:stCondLst>
                            <p:childTnLst>
                              <p:par>
                                <p:cTn id="16" presetID="23" presetClass="entr" presetSubtype="16" fill="hold" grpId="0" nodeType="after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p:cTn id="18" dur="500" fill="hold"/>
                                        <p:tgtEl>
                                          <p:spTgt spid="6"/>
                                        </p:tgtEl>
                                        <p:attrNameLst>
                                          <p:attrName>ppt_w</p:attrName>
                                        </p:attrNameLst>
                                      </p:cBhvr>
                                      <p:tavLst>
                                        <p:tav tm="0">
                                          <p:val>
                                            <p:fltVal val="0"/>
                                          </p:val>
                                        </p:tav>
                                        <p:tav tm="100000">
                                          <p:val>
                                            <p:strVal val="#ppt_w"/>
                                          </p:val>
                                        </p:tav>
                                      </p:tavLst>
                                    </p:anim>
                                    <p:anim calcmode="lin" valueType="num">
                                      <p:cBhvr>
                                        <p:cTn id="19" dur="500" fill="hold"/>
                                        <p:tgtEl>
                                          <p:spTgt spid="6"/>
                                        </p:tgtEl>
                                        <p:attrNameLst>
                                          <p:attrName>ppt_h</p:attrName>
                                        </p:attrNameLst>
                                      </p:cBhvr>
                                      <p:tavLst>
                                        <p:tav tm="0">
                                          <p:val>
                                            <p:fltVal val="0"/>
                                          </p:val>
                                        </p:tav>
                                        <p:tav tm="100000">
                                          <p:val>
                                            <p:strVal val="#ppt_h"/>
                                          </p:val>
                                        </p:tav>
                                      </p:tavLst>
                                    </p:anim>
                                  </p:childTnLst>
                                </p:cTn>
                              </p:par>
                            </p:childTnLst>
                          </p:cTn>
                        </p:par>
                        <p:par>
                          <p:cTn id="20" fill="hold">
                            <p:stCondLst>
                              <p:cond delay="1750"/>
                            </p:stCondLst>
                            <p:childTnLst>
                              <p:par>
                                <p:cTn id="21" presetID="23" presetClass="entr" presetSubtype="16"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p:cTn id="23" dur="500" fill="hold"/>
                                        <p:tgtEl>
                                          <p:spTgt spid="7"/>
                                        </p:tgtEl>
                                        <p:attrNameLst>
                                          <p:attrName>ppt_w</p:attrName>
                                        </p:attrNameLst>
                                      </p:cBhvr>
                                      <p:tavLst>
                                        <p:tav tm="0">
                                          <p:val>
                                            <p:fltVal val="0"/>
                                          </p:val>
                                        </p:tav>
                                        <p:tav tm="100000">
                                          <p:val>
                                            <p:strVal val="#ppt_w"/>
                                          </p:val>
                                        </p:tav>
                                      </p:tavLst>
                                    </p:anim>
                                    <p:anim calcmode="lin" valueType="num">
                                      <p:cBhvr>
                                        <p:cTn id="24" dur="500" fill="hold"/>
                                        <p:tgtEl>
                                          <p:spTgt spid="7"/>
                                        </p:tgtEl>
                                        <p:attrNameLst>
                                          <p:attrName>ppt_h</p:attrName>
                                        </p:attrNameLst>
                                      </p:cBhvr>
                                      <p:tavLst>
                                        <p:tav tm="0">
                                          <p:val>
                                            <p:fltVal val="0"/>
                                          </p:val>
                                        </p:tav>
                                        <p:tav tm="100000">
                                          <p:val>
                                            <p:strVal val="#ppt_h"/>
                                          </p:val>
                                        </p:tav>
                                      </p:tavLst>
                                    </p:anim>
                                  </p:childTnLst>
                                </p:cTn>
                              </p:par>
                            </p:childTnLst>
                          </p:cTn>
                        </p:par>
                        <p:par>
                          <p:cTn id="25" fill="hold">
                            <p:stCondLst>
                              <p:cond delay="2250"/>
                            </p:stCondLst>
                            <p:childTnLst>
                              <p:par>
                                <p:cTn id="26" presetID="23" presetClass="entr" presetSubtype="16" fill="hold" grpId="0" nodeType="afterEffect">
                                  <p:stCondLst>
                                    <p:cond delay="0"/>
                                  </p:stCondLst>
                                  <p:childTnLst>
                                    <p:set>
                                      <p:cBhvr>
                                        <p:cTn id="27" dur="1" fill="hold">
                                          <p:stCondLst>
                                            <p:cond delay="0"/>
                                          </p:stCondLst>
                                        </p:cTn>
                                        <p:tgtEl>
                                          <p:spTgt spid="8"/>
                                        </p:tgtEl>
                                        <p:attrNameLst>
                                          <p:attrName>style.visibility</p:attrName>
                                        </p:attrNameLst>
                                      </p:cBhvr>
                                      <p:to>
                                        <p:strVal val="visible"/>
                                      </p:to>
                                    </p:set>
                                    <p:anim calcmode="lin" valueType="num">
                                      <p:cBhvr>
                                        <p:cTn id="28" dur="500" fill="hold"/>
                                        <p:tgtEl>
                                          <p:spTgt spid="8"/>
                                        </p:tgtEl>
                                        <p:attrNameLst>
                                          <p:attrName>ppt_w</p:attrName>
                                        </p:attrNameLst>
                                      </p:cBhvr>
                                      <p:tavLst>
                                        <p:tav tm="0">
                                          <p:val>
                                            <p:fltVal val="0"/>
                                          </p:val>
                                        </p:tav>
                                        <p:tav tm="100000">
                                          <p:val>
                                            <p:strVal val="#ppt_w"/>
                                          </p:val>
                                        </p:tav>
                                      </p:tavLst>
                                    </p:anim>
                                    <p:anim calcmode="lin" valueType="num">
                                      <p:cBhvr>
                                        <p:cTn id="29" dur="500" fill="hold"/>
                                        <p:tgtEl>
                                          <p:spTgt spid="8"/>
                                        </p:tgtEl>
                                        <p:attrNameLst>
                                          <p:attrName>ppt_h</p:attrName>
                                        </p:attrNameLst>
                                      </p:cBhvr>
                                      <p:tavLst>
                                        <p:tav tm="0">
                                          <p:val>
                                            <p:fltVal val="0"/>
                                          </p:val>
                                        </p:tav>
                                        <p:tav tm="100000">
                                          <p:val>
                                            <p:strVal val="#ppt_h"/>
                                          </p:val>
                                        </p:tav>
                                      </p:tavLst>
                                    </p:anim>
                                  </p:childTnLst>
                                </p:cTn>
                              </p:par>
                            </p:childTnLst>
                          </p:cTn>
                        </p:par>
                        <p:par>
                          <p:cTn id="30" fill="hold">
                            <p:stCondLst>
                              <p:cond delay="2750"/>
                            </p:stCondLst>
                            <p:childTnLst>
                              <p:par>
                                <p:cTn id="31" presetID="23" presetClass="entr" presetSubtype="16" fill="hold" nodeType="afterEffect">
                                  <p:stCondLst>
                                    <p:cond delay="0"/>
                                  </p:stCondLst>
                                  <p:childTnLst>
                                    <p:set>
                                      <p:cBhvr>
                                        <p:cTn id="32" dur="1" fill="hold">
                                          <p:stCondLst>
                                            <p:cond delay="0"/>
                                          </p:stCondLst>
                                        </p:cTn>
                                        <p:tgtEl>
                                          <p:spTgt spid="9"/>
                                        </p:tgtEl>
                                        <p:attrNameLst>
                                          <p:attrName>style.visibility</p:attrName>
                                        </p:attrNameLst>
                                      </p:cBhvr>
                                      <p:to>
                                        <p:strVal val="visible"/>
                                      </p:to>
                                    </p:set>
                                    <p:anim calcmode="lin" valueType="num">
                                      <p:cBhvr>
                                        <p:cTn id="33" dur="500" fill="hold"/>
                                        <p:tgtEl>
                                          <p:spTgt spid="9"/>
                                        </p:tgtEl>
                                        <p:attrNameLst>
                                          <p:attrName>ppt_w</p:attrName>
                                        </p:attrNameLst>
                                      </p:cBhvr>
                                      <p:tavLst>
                                        <p:tav tm="0">
                                          <p:val>
                                            <p:fltVal val="0"/>
                                          </p:val>
                                        </p:tav>
                                        <p:tav tm="100000">
                                          <p:val>
                                            <p:strVal val="#ppt_w"/>
                                          </p:val>
                                        </p:tav>
                                      </p:tavLst>
                                    </p:anim>
                                    <p:anim calcmode="lin" valueType="num">
                                      <p:cBhvr>
                                        <p:cTn id="34" dur="500" fill="hold"/>
                                        <p:tgtEl>
                                          <p:spTgt spid="9"/>
                                        </p:tgtEl>
                                        <p:attrNameLst>
                                          <p:attrName>ppt_h</p:attrName>
                                        </p:attrNameLst>
                                      </p:cBhvr>
                                      <p:tavLst>
                                        <p:tav tm="0">
                                          <p:val>
                                            <p:fltVal val="0"/>
                                          </p:val>
                                        </p:tav>
                                        <p:tav tm="100000">
                                          <p:val>
                                            <p:strVal val="#ppt_h"/>
                                          </p:val>
                                        </p:tav>
                                      </p:tavLst>
                                    </p:anim>
                                  </p:childTnLst>
                                </p:cTn>
                              </p:par>
                            </p:childTnLst>
                          </p:cTn>
                        </p:par>
                        <p:par>
                          <p:cTn id="35" fill="hold">
                            <p:stCondLst>
                              <p:cond delay="3250"/>
                            </p:stCondLst>
                            <p:childTnLst>
                              <p:par>
                                <p:cTn id="36" presetID="23" presetClass="entr" presetSubtype="16" fill="hold" nodeType="afterEffect">
                                  <p:stCondLst>
                                    <p:cond delay="0"/>
                                  </p:stCondLst>
                                  <p:childTnLst>
                                    <p:set>
                                      <p:cBhvr>
                                        <p:cTn id="37" dur="1" fill="hold">
                                          <p:stCondLst>
                                            <p:cond delay="0"/>
                                          </p:stCondLst>
                                        </p:cTn>
                                        <p:tgtEl>
                                          <p:spTgt spid="13"/>
                                        </p:tgtEl>
                                        <p:attrNameLst>
                                          <p:attrName>style.visibility</p:attrName>
                                        </p:attrNameLst>
                                      </p:cBhvr>
                                      <p:to>
                                        <p:strVal val="visible"/>
                                      </p:to>
                                    </p:set>
                                    <p:anim calcmode="lin" valueType="num">
                                      <p:cBhvr>
                                        <p:cTn id="38" dur="500" fill="hold"/>
                                        <p:tgtEl>
                                          <p:spTgt spid="13"/>
                                        </p:tgtEl>
                                        <p:attrNameLst>
                                          <p:attrName>ppt_w</p:attrName>
                                        </p:attrNameLst>
                                      </p:cBhvr>
                                      <p:tavLst>
                                        <p:tav tm="0">
                                          <p:val>
                                            <p:fltVal val="0"/>
                                          </p:val>
                                        </p:tav>
                                        <p:tav tm="100000">
                                          <p:val>
                                            <p:strVal val="#ppt_w"/>
                                          </p:val>
                                        </p:tav>
                                      </p:tavLst>
                                    </p:anim>
                                    <p:anim calcmode="lin" valueType="num">
                                      <p:cBhvr>
                                        <p:cTn id="39" dur="500" fill="hold"/>
                                        <p:tgtEl>
                                          <p:spTgt spid="13"/>
                                        </p:tgtEl>
                                        <p:attrNameLst>
                                          <p:attrName>ppt_h</p:attrName>
                                        </p:attrNameLst>
                                      </p:cBhvr>
                                      <p:tavLst>
                                        <p:tav tm="0">
                                          <p:val>
                                            <p:fltVal val="0"/>
                                          </p:val>
                                        </p:tav>
                                        <p:tav tm="100000">
                                          <p:val>
                                            <p:strVal val="#ppt_h"/>
                                          </p:val>
                                        </p:tav>
                                      </p:tavLst>
                                    </p:anim>
                                  </p:childTnLst>
                                </p:cTn>
                              </p:par>
                            </p:childTnLst>
                          </p:cTn>
                        </p:par>
                        <p:par>
                          <p:cTn id="40" fill="hold">
                            <p:stCondLst>
                              <p:cond delay="3750"/>
                            </p:stCondLst>
                            <p:childTnLst>
                              <p:par>
                                <p:cTn id="41" presetID="23" presetClass="entr" presetSubtype="16" fill="hold" nodeType="afterEffect">
                                  <p:stCondLst>
                                    <p:cond delay="0"/>
                                  </p:stCondLst>
                                  <p:childTnLst>
                                    <p:set>
                                      <p:cBhvr>
                                        <p:cTn id="42" dur="1" fill="hold">
                                          <p:stCondLst>
                                            <p:cond delay="0"/>
                                          </p:stCondLst>
                                        </p:cTn>
                                        <p:tgtEl>
                                          <p:spTgt spid="16"/>
                                        </p:tgtEl>
                                        <p:attrNameLst>
                                          <p:attrName>style.visibility</p:attrName>
                                        </p:attrNameLst>
                                      </p:cBhvr>
                                      <p:to>
                                        <p:strVal val="visible"/>
                                      </p:to>
                                    </p:set>
                                    <p:anim calcmode="lin" valueType="num">
                                      <p:cBhvr>
                                        <p:cTn id="43" dur="500" fill="hold"/>
                                        <p:tgtEl>
                                          <p:spTgt spid="16"/>
                                        </p:tgtEl>
                                        <p:attrNameLst>
                                          <p:attrName>ppt_w</p:attrName>
                                        </p:attrNameLst>
                                      </p:cBhvr>
                                      <p:tavLst>
                                        <p:tav tm="0">
                                          <p:val>
                                            <p:fltVal val="0"/>
                                          </p:val>
                                        </p:tav>
                                        <p:tav tm="100000">
                                          <p:val>
                                            <p:strVal val="#ppt_w"/>
                                          </p:val>
                                        </p:tav>
                                      </p:tavLst>
                                    </p:anim>
                                    <p:anim calcmode="lin" valueType="num">
                                      <p:cBhvr>
                                        <p:cTn id="44" dur="500" fill="hold"/>
                                        <p:tgtEl>
                                          <p:spTgt spid="16"/>
                                        </p:tgtEl>
                                        <p:attrNameLst>
                                          <p:attrName>ppt_h</p:attrName>
                                        </p:attrNameLst>
                                      </p:cBhvr>
                                      <p:tavLst>
                                        <p:tav tm="0">
                                          <p:val>
                                            <p:fltVal val="0"/>
                                          </p:val>
                                        </p:tav>
                                        <p:tav tm="100000">
                                          <p:val>
                                            <p:strVal val="#ppt_h"/>
                                          </p:val>
                                        </p:tav>
                                      </p:tavLst>
                                    </p:anim>
                                  </p:childTnLst>
                                </p:cTn>
                              </p:par>
                            </p:childTnLst>
                          </p:cTn>
                        </p:par>
                        <p:par>
                          <p:cTn id="45" fill="hold">
                            <p:stCondLst>
                              <p:cond delay="4250"/>
                            </p:stCondLst>
                            <p:childTnLst>
                              <p:par>
                                <p:cTn id="46" presetID="23" presetClass="entr" presetSubtype="16" fill="hold" nodeType="afterEffect">
                                  <p:stCondLst>
                                    <p:cond delay="0"/>
                                  </p:stCondLst>
                                  <p:childTnLst>
                                    <p:set>
                                      <p:cBhvr>
                                        <p:cTn id="47" dur="1" fill="hold">
                                          <p:stCondLst>
                                            <p:cond delay="0"/>
                                          </p:stCondLst>
                                        </p:cTn>
                                        <p:tgtEl>
                                          <p:spTgt spid="19"/>
                                        </p:tgtEl>
                                        <p:attrNameLst>
                                          <p:attrName>style.visibility</p:attrName>
                                        </p:attrNameLst>
                                      </p:cBhvr>
                                      <p:to>
                                        <p:strVal val="visible"/>
                                      </p:to>
                                    </p:set>
                                    <p:anim calcmode="lin" valueType="num">
                                      <p:cBhvr>
                                        <p:cTn id="48" dur="500" fill="hold"/>
                                        <p:tgtEl>
                                          <p:spTgt spid="19"/>
                                        </p:tgtEl>
                                        <p:attrNameLst>
                                          <p:attrName>ppt_w</p:attrName>
                                        </p:attrNameLst>
                                      </p:cBhvr>
                                      <p:tavLst>
                                        <p:tav tm="0">
                                          <p:val>
                                            <p:fltVal val="0"/>
                                          </p:val>
                                        </p:tav>
                                        <p:tav tm="100000">
                                          <p:val>
                                            <p:strVal val="#ppt_w"/>
                                          </p:val>
                                        </p:tav>
                                      </p:tavLst>
                                    </p:anim>
                                    <p:anim calcmode="lin" valueType="num">
                                      <p:cBhvr>
                                        <p:cTn id="49" dur="500" fill="hold"/>
                                        <p:tgtEl>
                                          <p:spTgt spid="19"/>
                                        </p:tgtEl>
                                        <p:attrNameLst>
                                          <p:attrName>ppt_h</p:attrName>
                                        </p:attrNameLst>
                                      </p:cBhvr>
                                      <p:tavLst>
                                        <p:tav tm="0">
                                          <p:val>
                                            <p:fltVal val="0"/>
                                          </p:val>
                                        </p:tav>
                                        <p:tav tm="100000">
                                          <p:val>
                                            <p:strVal val="#ppt_h"/>
                                          </p:val>
                                        </p:tav>
                                      </p:tavLst>
                                    </p:anim>
                                  </p:childTnLst>
                                </p:cTn>
                              </p:par>
                            </p:childTnLst>
                          </p:cTn>
                        </p:par>
                        <p:par>
                          <p:cTn id="50" fill="hold">
                            <p:stCondLst>
                              <p:cond delay="4750"/>
                            </p:stCondLst>
                            <p:childTnLst>
                              <p:par>
                                <p:cTn id="51" presetID="23" presetClass="entr" presetSubtype="16" fill="hold" nodeType="afterEffect">
                                  <p:stCondLst>
                                    <p:cond delay="0"/>
                                  </p:stCondLst>
                                  <p:childTnLst>
                                    <p:set>
                                      <p:cBhvr>
                                        <p:cTn id="52" dur="1" fill="hold">
                                          <p:stCondLst>
                                            <p:cond delay="0"/>
                                          </p:stCondLst>
                                        </p:cTn>
                                        <p:tgtEl>
                                          <p:spTgt spid="22"/>
                                        </p:tgtEl>
                                        <p:attrNameLst>
                                          <p:attrName>style.visibility</p:attrName>
                                        </p:attrNameLst>
                                      </p:cBhvr>
                                      <p:to>
                                        <p:strVal val="visible"/>
                                      </p:to>
                                    </p:set>
                                    <p:anim calcmode="lin" valueType="num">
                                      <p:cBhvr>
                                        <p:cTn id="53" dur="500" fill="hold"/>
                                        <p:tgtEl>
                                          <p:spTgt spid="22"/>
                                        </p:tgtEl>
                                        <p:attrNameLst>
                                          <p:attrName>ppt_w</p:attrName>
                                        </p:attrNameLst>
                                      </p:cBhvr>
                                      <p:tavLst>
                                        <p:tav tm="0">
                                          <p:val>
                                            <p:fltVal val="0"/>
                                          </p:val>
                                        </p:tav>
                                        <p:tav tm="100000">
                                          <p:val>
                                            <p:strVal val="#ppt_w"/>
                                          </p:val>
                                        </p:tav>
                                      </p:tavLst>
                                    </p:anim>
                                    <p:anim calcmode="lin" valueType="num">
                                      <p:cBhvr>
                                        <p:cTn id="54" dur="500" fill="hold"/>
                                        <p:tgtEl>
                                          <p:spTgt spid="22"/>
                                        </p:tgtEl>
                                        <p:attrNameLst>
                                          <p:attrName>ppt_h</p:attrName>
                                        </p:attrNameLst>
                                      </p:cBhvr>
                                      <p:tavLst>
                                        <p:tav tm="0">
                                          <p:val>
                                            <p:fltVal val="0"/>
                                          </p:val>
                                        </p:tav>
                                        <p:tav tm="100000">
                                          <p:val>
                                            <p:strVal val="#ppt_h"/>
                                          </p:val>
                                        </p:tav>
                                      </p:tavLst>
                                    </p:anim>
                                  </p:childTnLst>
                                </p:cTn>
                              </p:par>
                            </p:childTnLst>
                          </p:cTn>
                        </p:par>
                        <p:par>
                          <p:cTn id="55" fill="hold">
                            <p:stCondLst>
                              <p:cond delay="5250"/>
                            </p:stCondLst>
                            <p:childTnLst>
                              <p:par>
                                <p:cTn id="56" presetID="23" presetClass="entr" presetSubtype="16" fill="hold" nodeType="afterEffect">
                                  <p:stCondLst>
                                    <p:cond delay="0"/>
                                  </p:stCondLst>
                                  <p:childTnLst>
                                    <p:set>
                                      <p:cBhvr>
                                        <p:cTn id="57" dur="1" fill="hold">
                                          <p:stCondLst>
                                            <p:cond delay="0"/>
                                          </p:stCondLst>
                                        </p:cTn>
                                        <p:tgtEl>
                                          <p:spTgt spid="26"/>
                                        </p:tgtEl>
                                        <p:attrNameLst>
                                          <p:attrName>style.visibility</p:attrName>
                                        </p:attrNameLst>
                                      </p:cBhvr>
                                      <p:to>
                                        <p:strVal val="visible"/>
                                      </p:to>
                                    </p:set>
                                    <p:anim calcmode="lin" valueType="num">
                                      <p:cBhvr>
                                        <p:cTn id="58" dur="500" fill="hold"/>
                                        <p:tgtEl>
                                          <p:spTgt spid="26"/>
                                        </p:tgtEl>
                                        <p:attrNameLst>
                                          <p:attrName>ppt_w</p:attrName>
                                        </p:attrNameLst>
                                      </p:cBhvr>
                                      <p:tavLst>
                                        <p:tav tm="0">
                                          <p:val>
                                            <p:fltVal val="0"/>
                                          </p:val>
                                        </p:tav>
                                        <p:tav tm="100000">
                                          <p:val>
                                            <p:strVal val="#ppt_w"/>
                                          </p:val>
                                        </p:tav>
                                      </p:tavLst>
                                    </p:anim>
                                    <p:anim calcmode="lin" valueType="num">
                                      <p:cBhvr>
                                        <p:cTn id="59" dur="500" fill="hold"/>
                                        <p:tgtEl>
                                          <p:spTgt spid="26"/>
                                        </p:tgtEl>
                                        <p:attrNameLst>
                                          <p:attrName>ppt_h</p:attrName>
                                        </p:attrNameLst>
                                      </p:cBhvr>
                                      <p:tavLst>
                                        <p:tav tm="0">
                                          <p:val>
                                            <p:fltVal val="0"/>
                                          </p:val>
                                        </p:tav>
                                        <p:tav tm="100000">
                                          <p:val>
                                            <p:strVal val="#ppt_h"/>
                                          </p:val>
                                        </p:tav>
                                      </p:tavLst>
                                    </p:anim>
                                  </p:childTnLst>
                                </p:cTn>
                              </p:par>
                            </p:childTnLst>
                          </p:cTn>
                        </p:par>
                        <p:par>
                          <p:cTn id="60" fill="hold">
                            <p:stCondLst>
                              <p:cond delay="5750"/>
                            </p:stCondLst>
                            <p:childTnLst>
                              <p:par>
                                <p:cTn id="61" presetID="23" presetClass="entr" presetSubtype="16" fill="hold" nodeType="afterEffect">
                                  <p:stCondLst>
                                    <p:cond delay="0"/>
                                  </p:stCondLst>
                                  <p:childTnLst>
                                    <p:set>
                                      <p:cBhvr>
                                        <p:cTn id="62" dur="1" fill="hold">
                                          <p:stCondLst>
                                            <p:cond delay="0"/>
                                          </p:stCondLst>
                                        </p:cTn>
                                        <p:tgtEl>
                                          <p:spTgt spid="31"/>
                                        </p:tgtEl>
                                        <p:attrNameLst>
                                          <p:attrName>style.visibility</p:attrName>
                                        </p:attrNameLst>
                                      </p:cBhvr>
                                      <p:to>
                                        <p:strVal val="visible"/>
                                      </p:to>
                                    </p:set>
                                    <p:anim calcmode="lin" valueType="num">
                                      <p:cBhvr>
                                        <p:cTn id="63" dur="500" fill="hold"/>
                                        <p:tgtEl>
                                          <p:spTgt spid="31"/>
                                        </p:tgtEl>
                                        <p:attrNameLst>
                                          <p:attrName>ppt_w</p:attrName>
                                        </p:attrNameLst>
                                      </p:cBhvr>
                                      <p:tavLst>
                                        <p:tav tm="0">
                                          <p:val>
                                            <p:fltVal val="0"/>
                                          </p:val>
                                        </p:tav>
                                        <p:tav tm="100000">
                                          <p:val>
                                            <p:strVal val="#ppt_w"/>
                                          </p:val>
                                        </p:tav>
                                      </p:tavLst>
                                    </p:anim>
                                    <p:anim calcmode="lin" valueType="num">
                                      <p:cBhvr>
                                        <p:cTn id="64" dur="500" fill="hold"/>
                                        <p:tgtEl>
                                          <p:spTgt spid="31"/>
                                        </p:tgtEl>
                                        <p:attrNameLst>
                                          <p:attrName>ppt_h</p:attrName>
                                        </p:attrNameLst>
                                      </p:cBhvr>
                                      <p:tavLst>
                                        <p:tav tm="0">
                                          <p:val>
                                            <p:fltVal val="0"/>
                                          </p:val>
                                        </p:tav>
                                        <p:tav tm="100000">
                                          <p:val>
                                            <p:strVal val="#ppt_h"/>
                                          </p:val>
                                        </p:tav>
                                      </p:tavLst>
                                    </p:anim>
                                  </p:childTnLst>
                                </p:cTn>
                              </p:par>
                            </p:childTnLst>
                          </p:cTn>
                        </p:par>
                        <p:par>
                          <p:cTn id="65" fill="hold">
                            <p:stCondLst>
                              <p:cond delay="6250"/>
                            </p:stCondLst>
                            <p:childTnLst>
                              <p:par>
                                <p:cTn id="66" presetID="23" presetClass="entr" presetSubtype="16" fill="hold" nodeType="afterEffect">
                                  <p:stCondLst>
                                    <p:cond delay="0"/>
                                  </p:stCondLst>
                                  <p:childTnLst>
                                    <p:set>
                                      <p:cBhvr>
                                        <p:cTn id="67" dur="1" fill="hold">
                                          <p:stCondLst>
                                            <p:cond delay="0"/>
                                          </p:stCondLst>
                                        </p:cTn>
                                        <p:tgtEl>
                                          <p:spTgt spid="41"/>
                                        </p:tgtEl>
                                        <p:attrNameLst>
                                          <p:attrName>style.visibility</p:attrName>
                                        </p:attrNameLst>
                                      </p:cBhvr>
                                      <p:to>
                                        <p:strVal val="visible"/>
                                      </p:to>
                                    </p:set>
                                    <p:anim calcmode="lin" valueType="num">
                                      <p:cBhvr>
                                        <p:cTn id="68" dur="500" fill="hold"/>
                                        <p:tgtEl>
                                          <p:spTgt spid="41"/>
                                        </p:tgtEl>
                                        <p:attrNameLst>
                                          <p:attrName>ppt_w</p:attrName>
                                        </p:attrNameLst>
                                      </p:cBhvr>
                                      <p:tavLst>
                                        <p:tav tm="0">
                                          <p:val>
                                            <p:fltVal val="0"/>
                                          </p:val>
                                        </p:tav>
                                        <p:tav tm="100000">
                                          <p:val>
                                            <p:strVal val="#ppt_w"/>
                                          </p:val>
                                        </p:tav>
                                      </p:tavLst>
                                    </p:anim>
                                    <p:anim calcmode="lin" valueType="num">
                                      <p:cBhvr>
                                        <p:cTn id="69" dur="500" fill="hold"/>
                                        <p:tgtEl>
                                          <p:spTgt spid="41"/>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270000" y="443285"/>
            <a:ext cx="9664700" cy="837928"/>
            <a:chOff x="1270000" y="487136"/>
            <a:chExt cx="9664700" cy="837928"/>
          </a:xfrm>
        </p:grpSpPr>
        <p:sp>
          <p:nvSpPr>
            <p:cNvPr id="2" name="矩形 1"/>
            <p:cNvSpPr/>
            <p:nvPr/>
          </p:nvSpPr>
          <p:spPr>
            <a:xfrm>
              <a:off x="1270000" y="487136"/>
              <a:ext cx="9664700" cy="837928"/>
            </a:xfrm>
            <a:prstGeom prst="rect">
              <a:avLst/>
            </a:prstGeom>
            <a:solidFill>
              <a:srgbClr val="267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Copyright Notice"/>
            <p:cNvSpPr>
              <a:spLocks/>
            </p:cNvSpPr>
            <p:nvPr/>
          </p:nvSpPr>
          <p:spPr bwMode="auto">
            <a:xfrm>
              <a:off x="2611411" y="688718"/>
              <a:ext cx="6981878" cy="43476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400" cap="small" dirty="0">
                  <a:solidFill>
                    <a:schemeClr val="bg1"/>
                  </a:solidFill>
                  <a:latin typeface="微软雅黑" panose="020B0503020204020204" pitchFamily="34" charset="-122"/>
                  <a:ea typeface="微软雅黑" panose="020B0503020204020204" pitchFamily="34" charset="-122"/>
                </a:rPr>
                <a:t>点击加入标题文字</a:t>
              </a:r>
              <a:endParaRPr lang="en-US" sz="2400" cap="small" dirty="0">
                <a:solidFill>
                  <a:schemeClr val="bg1"/>
                </a:solidFill>
                <a:latin typeface="微软雅黑" panose="020B0503020204020204" pitchFamily="34" charset="-122"/>
                <a:ea typeface="微软雅黑" panose="020B0503020204020204" pitchFamily="34" charset="-122"/>
              </a:endParaRPr>
            </a:p>
          </p:txBody>
        </p:sp>
      </p:grpSp>
      <p:grpSp>
        <p:nvGrpSpPr>
          <p:cNvPr id="3" name="组合 2"/>
          <p:cNvGrpSpPr/>
          <p:nvPr/>
        </p:nvGrpSpPr>
        <p:grpSpPr>
          <a:xfrm>
            <a:off x="1001311" y="2185226"/>
            <a:ext cx="10202078" cy="4013296"/>
            <a:chOff x="313180" y="1667142"/>
            <a:chExt cx="11581620" cy="4555981"/>
          </a:xfrm>
        </p:grpSpPr>
        <p:grpSp>
          <p:nvGrpSpPr>
            <p:cNvPr id="5" name="1"/>
            <p:cNvGrpSpPr/>
            <p:nvPr/>
          </p:nvGrpSpPr>
          <p:grpSpPr>
            <a:xfrm>
              <a:off x="313180" y="1667142"/>
              <a:ext cx="3021837" cy="2866184"/>
              <a:chOff x="313180" y="1510976"/>
              <a:chExt cx="3021837" cy="2866184"/>
            </a:xfrm>
          </p:grpSpPr>
          <p:graphicFrame>
            <p:nvGraphicFramePr>
              <p:cNvPr id="6" name="Chart 44"/>
              <p:cNvGraphicFramePr/>
              <p:nvPr>
                <p:extLst>
                  <p:ext uri="{D42A27DB-BD31-4B8C-83A1-F6EECF244321}">
                    <p14:modId xmlns:p14="http://schemas.microsoft.com/office/powerpoint/2010/main" val="3130785297"/>
                  </p:ext>
                </p:extLst>
              </p:nvPr>
            </p:nvGraphicFramePr>
            <p:xfrm>
              <a:off x="313180" y="1510976"/>
              <a:ext cx="3021837" cy="2866184"/>
            </p:xfrm>
            <a:graphic>
              <a:graphicData uri="http://schemas.openxmlformats.org/drawingml/2006/chart">
                <c:chart xmlns:c="http://schemas.openxmlformats.org/drawingml/2006/chart" xmlns:r="http://schemas.openxmlformats.org/officeDocument/2006/relationships" r:id="rId3"/>
              </a:graphicData>
            </a:graphic>
          </p:graphicFrame>
          <p:sp>
            <p:nvSpPr>
              <p:cNvPr id="7" name="TextBox 118"/>
              <p:cNvSpPr txBox="1"/>
              <p:nvPr/>
            </p:nvSpPr>
            <p:spPr>
              <a:xfrm>
                <a:off x="1440181" y="3862082"/>
                <a:ext cx="777403" cy="419274"/>
              </a:xfrm>
              <a:prstGeom prst="rect">
                <a:avLst/>
              </a:prstGeom>
              <a:noFill/>
            </p:spPr>
            <p:txBody>
              <a:bodyPr wrap="none" rtlCol="0">
                <a:spAutoFit/>
              </a:bodyPr>
              <a:lstStyle/>
              <a:p>
                <a:pPr algn="ctr"/>
                <a:r>
                  <a:rPr lang="en-US" b="1" dirty="0">
                    <a:solidFill>
                      <a:prstClr val="white"/>
                    </a:solidFill>
                    <a:latin typeface="微软雅黑" panose="020B0503020204020204" pitchFamily="34" charset="-122"/>
                    <a:ea typeface="微软雅黑" panose="020B0503020204020204" pitchFamily="34" charset="-122"/>
                  </a:rPr>
                  <a:t>5</a:t>
                </a:r>
                <a:r>
                  <a:rPr lang="id-ID" b="1" dirty="0">
                    <a:solidFill>
                      <a:prstClr val="white"/>
                    </a:solidFill>
                    <a:latin typeface="微软雅黑" panose="020B0503020204020204" pitchFamily="34" charset="-122"/>
                    <a:ea typeface="微软雅黑" panose="020B0503020204020204" pitchFamily="34" charset="-122"/>
                  </a:rPr>
                  <a:t>5%</a:t>
                </a:r>
              </a:p>
            </p:txBody>
          </p:sp>
          <p:sp>
            <p:nvSpPr>
              <p:cNvPr id="8" name="33"/>
              <p:cNvSpPr>
                <a:spLocks noEditPoints="1"/>
              </p:cNvSpPr>
              <p:nvPr/>
            </p:nvSpPr>
            <p:spPr bwMode="auto">
              <a:xfrm>
                <a:off x="1437011" y="2631794"/>
                <a:ext cx="811213" cy="596900"/>
              </a:xfrm>
              <a:custGeom>
                <a:avLst/>
                <a:gdLst>
                  <a:gd name="T0" fmla="*/ 133 w 511"/>
                  <a:gd name="T1" fmla="*/ 76 h 376"/>
                  <a:gd name="T2" fmla="*/ 116 w 511"/>
                  <a:gd name="T3" fmla="*/ 92 h 376"/>
                  <a:gd name="T4" fmla="*/ 116 w 511"/>
                  <a:gd name="T5" fmla="*/ 315 h 376"/>
                  <a:gd name="T6" fmla="*/ 495 w 511"/>
                  <a:gd name="T7" fmla="*/ 315 h 376"/>
                  <a:gd name="T8" fmla="*/ 511 w 511"/>
                  <a:gd name="T9" fmla="*/ 298 h 376"/>
                  <a:gd name="T10" fmla="*/ 511 w 511"/>
                  <a:gd name="T11" fmla="*/ 76 h 376"/>
                  <a:gd name="T12" fmla="*/ 495 w 511"/>
                  <a:gd name="T13" fmla="*/ 76 h 376"/>
                  <a:gd name="T14" fmla="*/ 0 w 511"/>
                  <a:gd name="T15" fmla="*/ 376 h 376"/>
                  <a:gd name="T16" fmla="*/ 173 w 511"/>
                  <a:gd name="T17" fmla="*/ 0 h 376"/>
                  <a:gd name="T18" fmla="*/ 123 w 511"/>
                  <a:gd name="T19" fmla="*/ 52 h 376"/>
                  <a:gd name="T20" fmla="*/ 24 w 511"/>
                  <a:gd name="T21" fmla="*/ 52 h 376"/>
                  <a:gd name="T22" fmla="*/ 14 w 511"/>
                  <a:gd name="T23" fmla="*/ 59 h 376"/>
                  <a:gd name="T24" fmla="*/ 14 w 511"/>
                  <a:gd name="T25" fmla="*/ 114 h 376"/>
                  <a:gd name="T26" fmla="*/ 93 w 511"/>
                  <a:gd name="T27" fmla="*/ 114 h 376"/>
                  <a:gd name="T28" fmla="*/ 24 w 511"/>
                  <a:gd name="T29" fmla="*/ 128 h 376"/>
                  <a:gd name="T30" fmla="*/ 14 w 511"/>
                  <a:gd name="T31" fmla="*/ 135 h 376"/>
                  <a:gd name="T32" fmla="*/ 14 w 511"/>
                  <a:gd name="T33" fmla="*/ 189 h 376"/>
                  <a:gd name="T34" fmla="*/ 93 w 511"/>
                  <a:gd name="T35" fmla="*/ 189 h 376"/>
                  <a:gd name="T36" fmla="*/ 173 w 511"/>
                  <a:gd name="T37" fmla="*/ 341 h 376"/>
                  <a:gd name="T38" fmla="*/ 173 w 511"/>
                  <a:gd name="T39" fmla="*/ 376 h 376"/>
                  <a:gd name="T40" fmla="*/ 17 w 511"/>
                  <a:gd name="T41" fmla="*/ 213 h 376"/>
                  <a:gd name="T42" fmla="*/ 50 w 511"/>
                  <a:gd name="T43" fmla="*/ 230 h 376"/>
                  <a:gd name="T44" fmla="*/ 50 w 511"/>
                  <a:gd name="T45" fmla="*/ 213 h 376"/>
                  <a:gd name="T46" fmla="*/ 17 w 511"/>
                  <a:gd name="T47" fmla="*/ 241 h 376"/>
                  <a:gd name="T48" fmla="*/ 50 w 511"/>
                  <a:gd name="T49" fmla="*/ 260 h 376"/>
                  <a:gd name="T50" fmla="*/ 50 w 511"/>
                  <a:gd name="T51" fmla="*/ 241 h 376"/>
                  <a:gd name="T52" fmla="*/ 31 w 511"/>
                  <a:gd name="T53" fmla="*/ 69 h 376"/>
                  <a:gd name="T54" fmla="*/ 93 w 511"/>
                  <a:gd name="T55" fmla="*/ 99 h 376"/>
                  <a:gd name="T56" fmla="*/ 93 w 511"/>
                  <a:gd name="T57" fmla="*/ 69 h 376"/>
                  <a:gd name="T58" fmla="*/ 31 w 511"/>
                  <a:gd name="T59" fmla="*/ 144 h 376"/>
                  <a:gd name="T60" fmla="*/ 93 w 511"/>
                  <a:gd name="T61" fmla="*/ 175 h 376"/>
                  <a:gd name="T62" fmla="*/ 93 w 511"/>
                  <a:gd name="T63" fmla="*/ 144 h 376"/>
                  <a:gd name="T64" fmla="*/ 379 w 511"/>
                  <a:gd name="T65" fmla="*/ 357 h 376"/>
                  <a:gd name="T66" fmla="*/ 251 w 511"/>
                  <a:gd name="T67" fmla="*/ 327 h 376"/>
                  <a:gd name="T68" fmla="*/ 227 w 511"/>
                  <a:gd name="T69" fmla="*/ 357 h 376"/>
                  <a:gd name="T70" fmla="*/ 407 w 511"/>
                  <a:gd name="T71" fmla="*/ 376 h 376"/>
                  <a:gd name="T72" fmla="*/ 407 w 511"/>
                  <a:gd name="T73" fmla="*/ 357 h 376"/>
                  <a:gd name="T74" fmla="*/ 466 w 511"/>
                  <a:gd name="T75" fmla="*/ 118 h 376"/>
                  <a:gd name="T76" fmla="*/ 161 w 511"/>
                  <a:gd name="T77" fmla="*/ 275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11" h="376">
                    <a:moveTo>
                      <a:pt x="495" y="76"/>
                    </a:moveTo>
                    <a:lnTo>
                      <a:pt x="133" y="76"/>
                    </a:lnTo>
                    <a:lnTo>
                      <a:pt x="116" y="76"/>
                    </a:lnTo>
                    <a:lnTo>
                      <a:pt x="116" y="92"/>
                    </a:lnTo>
                    <a:lnTo>
                      <a:pt x="116" y="298"/>
                    </a:lnTo>
                    <a:lnTo>
                      <a:pt x="116" y="315"/>
                    </a:lnTo>
                    <a:lnTo>
                      <a:pt x="133" y="315"/>
                    </a:lnTo>
                    <a:lnTo>
                      <a:pt x="495" y="315"/>
                    </a:lnTo>
                    <a:lnTo>
                      <a:pt x="511" y="315"/>
                    </a:lnTo>
                    <a:lnTo>
                      <a:pt x="511" y="298"/>
                    </a:lnTo>
                    <a:lnTo>
                      <a:pt x="511" y="92"/>
                    </a:lnTo>
                    <a:lnTo>
                      <a:pt x="511" y="76"/>
                    </a:lnTo>
                    <a:lnTo>
                      <a:pt x="495" y="76"/>
                    </a:lnTo>
                    <a:lnTo>
                      <a:pt x="495" y="76"/>
                    </a:lnTo>
                    <a:close/>
                    <a:moveTo>
                      <a:pt x="173" y="376"/>
                    </a:moveTo>
                    <a:lnTo>
                      <a:pt x="0" y="376"/>
                    </a:lnTo>
                    <a:lnTo>
                      <a:pt x="0" y="0"/>
                    </a:lnTo>
                    <a:lnTo>
                      <a:pt x="173" y="0"/>
                    </a:lnTo>
                    <a:lnTo>
                      <a:pt x="173" y="52"/>
                    </a:lnTo>
                    <a:lnTo>
                      <a:pt x="123" y="52"/>
                    </a:lnTo>
                    <a:lnTo>
                      <a:pt x="93" y="52"/>
                    </a:lnTo>
                    <a:lnTo>
                      <a:pt x="24" y="52"/>
                    </a:lnTo>
                    <a:lnTo>
                      <a:pt x="14" y="52"/>
                    </a:lnTo>
                    <a:lnTo>
                      <a:pt x="14" y="59"/>
                    </a:lnTo>
                    <a:lnTo>
                      <a:pt x="14" y="107"/>
                    </a:lnTo>
                    <a:lnTo>
                      <a:pt x="14" y="114"/>
                    </a:lnTo>
                    <a:lnTo>
                      <a:pt x="24" y="114"/>
                    </a:lnTo>
                    <a:lnTo>
                      <a:pt x="93" y="114"/>
                    </a:lnTo>
                    <a:lnTo>
                      <a:pt x="93" y="128"/>
                    </a:lnTo>
                    <a:lnTo>
                      <a:pt x="24" y="128"/>
                    </a:lnTo>
                    <a:lnTo>
                      <a:pt x="14" y="128"/>
                    </a:lnTo>
                    <a:lnTo>
                      <a:pt x="14" y="135"/>
                    </a:lnTo>
                    <a:lnTo>
                      <a:pt x="14" y="182"/>
                    </a:lnTo>
                    <a:lnTo>
                      <a:pt x="14" y="189"/>
                    </a:lnTo>
                    <a:lnTo>
                      <a:pt x="24" y="189"/>
                    </a:lnTo>
                    <a:lnTo>
                      <a:pt x="93" y="189"/>
                    </a:lnTo>
                    <a:lnTo>
                      <a:pt x="93" y="341"/>
                    </a:lnTo>
                    <a:lnTo>
                      <a:pt x="173" y="341"/>
                    </a:lnTo>
                    <a:lnTo>
                      <a:pt x="173" y="376"/>
                    </a:lnTo>
                    <a:lnTo>
                      <a:pt x="173" y="376"/>
                    </a:lnTo>
                    <a:close/>
                    <a:moveTo>
                      <a:pt x="50" y="213"/>
                    </a:moveTo>
                    <a:lnTo>
                      <a:pt x="17" y="213"/>
                    </a:lnTo>
                    <a:lnTo>
                      <a:pt x="17" y="230"/>
                    </a:lnTo>
                    <a:lnTo>
                      <a:pt x="50" y="230"/>
                    </a:lnTo>
                    <a:lnTo>
                      <a:pt x="50" y="213"/>
                    </a:lnTo>
                    <a:lnTo>
                      <a:pt x="50" y="213"/>
                    </a:lnTo>
                    <a:close/>
                    <a:moveTo>
                      <a:pt x="50" y="241"/>
                    </a:moveTo>
                    <a:lnTo>
                      <a:pt x="17" y="241"/>
                    </a:lnTo>
                    <a:lnTo>
                      <a:pt x="17" y="260"/>
                    </a:lnTo>
                    <a:lnTo>
                      <a:pt x="50" y="260"/>
                    </a:lnTo>
                    <a:lnTo>
                      <a:pt x="50" y="241"/>
                    </a:lnTo>
                    <a:lnTo>
                      <a:pt x="50" y="241"/>
                    </a:lnTo>
                    <a:close/>
                    <a:moveTo>
                      <a:pt x="93" y="69"/>
                    </a:moveTo>
                    <a:lnTo>
                      <a:pt x="31" y="69"/>
                    </a:lnTo>
                    <a:lnTo>
                      <a:pt x="31" y="99"/>
                    </a:lnTo>
                    <a:lnTo>
                      <a:pt x="93" y="99"/>
                    </a:lnTo>
                    <a:lnTo>
                      <a:pt x="93" y="69"/>
                    </a:lnTo>
                    <a:lnTo>
                      <a:pt x="93" y="69"/>
                    </a:lnTo>
                    <a:close/>
                    <a:moveTo>
                      <a:pt x="93" y="144"/>
                    </a:moveTo>
                    <a:lnTo>
                      <a:pt x="31" y="144"/>
                    </a:lnTo>
                    <a:lnTo>
                      <a:pt x="31" y="175"/>
                    </a:lnTo>
                    <a:lnTo>
                      <a:pt x="93" y="175"/>
                    </a:lnTo>
                    <a:lnTo>
                      <a:pt x="93" y="144"/>
                    </a:lnTo>
                    <a:lnTo>
                      <a:pt x="93" y="144"/>
                    </a:lnTo>
                    <a:close/>
                    <a:moveTo>
                      <a:pt x="407" y="357"/>
                    </a:moveTo>
                    <a:lnTo>
                      <a:pt x="379" y="357"/>
                    </a:lnTo>
                    <a:lnTo>
                      <a:pt x="379" y="327"/>
                    </a:lnTo>
                    <a:lnTo>
                      <a:pt x="251" y="327"/>
                    </a:lnTo>
                    <a:lnTo>
                      <a:pt x="251" y="357"/>
                    </a:lnTo>
                    <a:lnTo>
                      <a:pt x="227" y="357"/>
                    </a:lnTo>
                    <a:lnTo>
                      <a:pt x="227" y="376"/>
                    </a:lnTo>
                    <a:lnTo>
                      <a:pt x="407" y="376"/>
                    </a:lnTo>
                    <a:lnTo>
                      <a:pt x="407" y="357"/>
                    </a:lnTo>
                    <a:lnTo>
                      <a:pt x="407" y="357"/>
                    </a:lnTo>
                    <a:close/>
                    <a:moveTo>
                      <a:pt x="161" y="118"/>
                    </a:moveTo>
                    <a:lnTo>
                      <a:pt x="466" y="118"/>
                    </a:lnTo>
                    <a:lnTo>
                      <a:pt x="466" y="275"/>
                    </a:lnTo>
                    <a:lnTo>
                      <a:pt x="161" y="275"/>
                    </a:lnTo>
                    <a:lnTo>
                      <a:pt x="161" y="118"/>
                    </a:lnTo>
                    <a:close/>
                  </a:path>
                </a:pathLst>
              </a:custGeom>
              <a:solidFill>
                <a:srgbClr val="267F42"/>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prstClr val="white"/>
                  </a:solidFill>
                </a:endParaRPr>
              </a:p>
            </p:txBody>
          </p:sp>
        </p:grpSp>
        <p:grpSp>
          <p:nvGrpSpPr>
            <p:cNvPr id="9" name="2"/>
            <p:cNvGrpSpPr/>
            <p:nvPr/>
          </p:nvGrpSpPr>
          <p:grpSpPr>
            <a:xfrm>
              <a:off x="3166441" y="1667142"/>
              <a:ext cx="3021837" cy="2866184"/>
              <a:chOff x="3166441" y="1510976"/>
              <a:chExt cx="3021837" cy="2866184"/>
            </a:xfrm>
          </p:grpSpPr>
          <p:graphicFrame>
            <p:nvGraphicFramePr>
              <p:cNvPr id="10" name="Chart 46"/>
              <p:cNvGraphicFramePr/>
              <p:nvPr>
                <p:extLst>
                  <p:ext uri="{D42A27DB-BD31-4B8C-83A1-F6EECF244321}">
                    <p14:modId xmlns:p14="http://schemas.microsoft.com/office/powerpoint/2010/main" val="2807372945"/>
                  </p:ext>
                </p:extLst>
              </p:nvPr>
            </p:nvGraphicFramePr>
            <p:xfrm>
              <a:off x="3166441" y="1510976"/>
              <a:ext cx="3021837" cy="2866184"/>
            </p:xfrm>
            <a:graphic>
              <a:graphicData uri="http://schemas.openxmlformats.org/drawingml/2006/chart">
                <c:chart xmlns:c="http://schemas.openxmlformats.org/drawingml/2006/chart" xmlns:r="http://schemas.openxmlformats.org/officeDocument/2006/relationships" r:id="rId4"/>
              </a:graphicData>
            </a:graphic>
          </p:graphicFrame>
          <p:sp>
            <p:nvSpPr>
              <p:cNvPr id="12" name="TextBox 119"/>
              <p:cNvSpPr txBox="1"/>
              <p:nvPr/>
            </p:nvSpPr>
            <p:spPr>
              <a:xfrm>
                <a:off x="4305464" y="3862082"/>
                <a:ext cx="777403" cy="419274"/>
              </a:xfrm>
              <a:prstGeom prst="rect">
                <a:avLst/>
              </a:prstGeom>
              <a:noFill/>
            </p:spPr>
            <p:txBody>
              <a:bodyPr wrap="none" rtlCol="0">
                <a:spAutoFit/>
              </a:bodyPr>
              <a:lstStyle/>
              <a:p>
                <a:pPr algn="ctr"/>
                <a:r>
                  <a:rPr lang="en-US" b="1" dirty="0">
                    <a:solidFill>
                      <a:prstClr val="white"/>
                    </a:solidFill>
                    <a:latin typeface="微软雅黑" panose="020B0503020204020204" pitchFamily="34" charset="-122"/>
                    <a:ea typeface="微软雅黑" panose="020B0503020204020204" pitchFamily="34" charset="-122"/>
                  </a:rPr>
                  <a:t>8</a:t>
                </a:r>
                <a:r>
                  <a:rPr lang="id-ID" b="1" dirty="0">
                    <a:solidFill>
                      <a:prstClr val="white"/>
                    </a:solidFill>
                    <a:latin typeface="微软雅黑" panose="020B0503020204020204" pitchFamily="34" charset="-122"/>
                    <a:ea typeface="微软雅黑" panose="020B0503020204020204" pitchFamily="34" charset="-122"/>
                  </a:rPr>
                  <a:t>0%</a:t>
                </a:r>
              </a:p>
            </p:txBody>
          </p:sp>
          <p:sp>
            <p:nvSpPr>
              <p:cNvPr id="13" name="35"/>
              <p:cNvSpPr>
                <a:spLocks noEditPoints="1"/>
              </p:cNvSpPr>
              <p:nvPr/>
            </p:nvSpPr>
            <p:spPr bwMode="auto">
              <a:xfrm>
                <a:off x="4292803" y="2726123"/>
                <a:ext cx="781050" cy="484188"/>
              </a:xfrm>
              <a:custGeom>
                <a:avLst/>
                <a:gdLst>
                  <a:gd name="T0" fmla="*/ 25 w 208"/>
                  <a:gd name="T1" fmla="*/ 0 h 129"/>
                  <a:gd name="T2" fmla="*/ 183 w 208"/>
                  <a:gd name="T3" fmla="*/ 0 h 129"/>
                  <a:gd name="T4" fmla="*/ 208 w 208"/>
                  <a:gd name="T5" fmla="*/ 25 h 129"/>
                  <a:gd name="T6" fmla="*/ 208 w 208"/>
                  <a:gd name="T7" fmla="*/ 104 h 129"/>
                  <a:gd name="T8" fmla="*/ 183 w 208"/>
                  <a:gd name="T9" fmla="*/ 129 h 129"/>
                  <a:gd name="T10" fmla="*/ 25 w 208"/>
                  <a:gd name="T11" fmla="*/ 129 h 129"/>
                  <a:gd name="T12" fmla="*/ 0 w 208"/>
                  <a:gd name="T13" fmla="*/ 104 h 129"/>
                  <a:gd name="T14" fmla="*/ 0 w 208"/>
                  <a:gd name="T15" fmla="*/ 25 h 129"/>
                  <a:gd name="T16" fmla="*/ 25 w 208"/>
                  <a:gd name="T17" fmla="*/ 0 h 129"/>
                  <a:gd name="T18" fmla="*/ 26 w 208"/>
                  <a:gd name="T19" fmla="*/ 20 h 129"/>
                  <a:gd name="T20" fmla="*/ 26 w 208"/>
                  <a:gd name="T21" fmla="*/ 109 h 129"/>
                  <a:gd name="T22" fmla="*/ 184 w 208"/>
                  <a:gd name="T23" fmla="*/ 109 h 129"/>
                  <a:gd name="T24" fmla="*/ 184 w 208"/>
                  <a:gd name="T25" fmla="*/ 20 h 129"/>
                  <a:gd name="T26" fmla="*/ 26 w 208"/>
                  <a:gd name="T27" fmla="*/ 20 h 129"/>
                  <a:gd name="T28" fmla="*/ 6 w 208"/>
                  <a:gd name="T29" fmla="*/ 51 h 129"/>
                  <a:gd name="T30" fmla="*/ 6 w 208"/>
                  <a:gd name="T31" fmla="*/ 76 h 129"/>
                  <a:gd name="T32" fmla="*/ 21 w 208"/>
                  <a:gd name="T33" fmla="*/ 76 h 129"/>
                  <a:gd name="T34" fmla="*/ 21 w 208"/>
                  <a:gd name="T35" fmla="*/ 51 h 129"/>
                  <a:gd name="T36" fmla="*/ 6 w 208"/>
                  <a:gd name="T37" fmla="*/ 51 h 129"/>
                  <a:gd name="T38" fmla="*/ 193 w 208"/>
                  <a:gd name="T39" fmla="*/ 51 h 129"/>
                  <a:gd name="T40" fmla="*/ 193 w 208"/>
                  <a:gd name="T41" fmla="*/ 76 h 129"/>
                  <a:gd name="T42" fmla="*/ 200 w 208"/>
                  <a:gd name="T43" fmla="*/ 76 h 129"/>
                  <a:gd name="T44" fmla="*/ 200 w 208"/>
                  <a:gd name="T45" fmla="*/ 51 h 129"/>
                  <a:gd name="T46" fmla="*/ 193 w 208"/>
                  <a:gd name="T47" fmla="*/ 51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08" h="129">
                    <a:moveTo>
                      <a:pt x="25" y="0"/>
                    </a:moveTo>
                    <a:cubicBezTo>
                      <a:pt x="183" y="0"/>
                      <a:pt x="183" y="0"/>
                      <a:pt x="183" y="0"/>
                    </a:cubicBezTo>
                    <a:cubicBezTo>
                      <a:pt x="197" y="0"/>
                      <a:pt x="208" y="11"/>
                      <a:pt x="208" y="25"/>
                    </a:cubicBezTo>
                    <a:cubicBezTo>
                      <a:pt x="208" y="104"/>
                      <a:pt x="208" y="104"/>
                      <a:pt x="208" y="104"/>
                    </a:cubicBezTo>
                    <a:cubicBezTo>
                      <a:pt x="208" y="117"/>
                      <a:pt x="197" y="129"/>
                      <a:pt x="183" y="129"/>
                    </a:cubicBezTo>
                    <a:cubicBezTo>
                      <a:pt x="25" y="129"/>
                      <a:pt x="25" y="129"/>
                      <a:pt x="25" y="129"/>
                    </a:cubicBezTo>
                    <a:cubicBezTo>
                      <a:pt x="12" y="129"/>
                      <a:pt x="0" y="117"/>
                      <a:pt x="0" y="104"/>
                    </a:cubicBezTo>
                    <a:cubicBezTo>
                      <a:pt x="0" y="25"/>
                      <a:pt x="0" y="25"/>
                      <a:pt x="0" y="25"/>
                    </a:cubicBezTo>
                    <a:cubicBezTo>
                      <a:pt x="0" y="11"/>
                      <a:pt x="12" y="0"/>
                      <a:pt x="25" y="0"/>
                    </a:cubicBezTo>
                    <a:close/>
                    <a:moveTo>
                      <a:pt x="26" y="20"/>
                    </a:moveTo>
                    <a:cubicBezTo>
                      <a:pt x="26" y="109"/>
                      <a:pt x="26" y="109"/>
                      <a:pt x="26" y="109"/>
                    </a:cubicBezTo>
                    <a:cubicBezTo>
                      <a:pt x="184" y="109"/>
                      <a:pt x="184" y="109"/>
                      <a:pt x="184" y="109"/>
                    </a:cubicBezTo>
                    <a:cubicBezTo>
                      <a:pt x="184" y="20"/>
                      <a:pt x="184" y="20"/>
                      <a:pt x="184" y="20"/>
                    </a:cubicBezTo>
                    <a:cubicBezTo>
                      <a:pt x="26" y="20"/>
                      <a:pt x="26" y="20"/>
                      <a:pt x="26" y="20"/>
                    </a:cubicBezTo>
                    <a:close/>
                    <a:moveTo>
                      <a:pt x="6" y="51"/>
                    </a:moveTo>
                    <a:cubicBezTo>
                      <a:pt x="6" y="76"/>
                      <a:pt x="6" y="76"/>
                      <a:pt x="6" y="76"/>
                    </a:cubicBezTo>
                    <a:cubicBezTo>
                      <a:pt x="21" y="76"/>
                      <a:pt x="21" y="76"/>
                      <a:pt x="21" y="76"/>
                    </a:cubicBezTo>
                    <a:cubicBezTo>
                      <a:pt x="21" y="51"/>
                      <a:pt x="21" y="51"/>
                      <a:pt x="21" y="51"/>
                    </a:cubicBezTo>
                    <a:cubicBezTo>
                      <a:pt x="6" y="51"/>
                      <a:pt x="6" y="51"/>
                      <a:pt x="6" y="51"/>
                    </a:cubicBezTo>
                    <a:close/>
                    <a:moveTo>
                      <a:pt x="193" y="51"/>
                    </a:moveTo>
                    <a:cubicBezTo>
                      <a:pt x="193" y="76"/>
                      <a:pt x="193" y="76"/>
                      <a:pt x="193" y="76"/>
                    </a:cubicBezTo>
                    <a:cubicBezTo>
                      <a:pt x="200" y="76"/>
                      <a:pt x="200" y="76"/>
                      <a:pt x="200" y="76"/>
                    </a:cubicBezTo>
                    <a:cubicBezTo>
                      <a:pt x="200" y="51"/>
                      <a:pt x="200" y="51"/>
                      <a:pt x="200" y="51"/>
                    </a:cubicBezTo>
                    <a:lnTo>
                      <a:pt x="193" y="51"/>
                    </a:lnTo>
                    <a:close/>
                  </a:path>
                </a:pathLst>
              </a:custGeom>
              <a:solidFill>
                <a:srgbClr val="DF6282"/>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prstClr val="white"/>
                  </a:solidFill>
                </a:endParaRPr>
              </a:p>
            </p:txBody>
          </p:sp>
        </p:grpSp>
        <p:grpSp>
          <p:nvGrpSpPr>
            <p:cNvPr id="14" name="3"/>
            <p:cNvGrpSpPr/>
            <p:nvPr/>
          </p:nvGrpSpPr>
          <p:grpSpPr>
            <a:xfrm>
              <a:off x="6019702" y="1667142"/>
              <a:ext cx="3021837" cy="2866184"/>
              <a:chOff x="6019702" y="1510976"/>
              <a:chExt cx="3021837" cy="2866184"/>
            </a:xfrm>
          </p:grpSpPr>
          <p:graphicFrame>
            <p:nvGraphicFramePr>
              <p:cNvPr id="15" name="Chart 47"/>
              <p:cNvGraphicFramePr/>
              <p:nvPr>
                <p:extLst>
                  <p:ext uri="{D42A27DB-BD31-4B8C-83A1-F6EECF244321}">
                    <p14:modId xmlns:p14="http://schemas.microsoft.com/office/powerpoint/2010/main" val="3779329143"/>
                  </p:ext>
                </p:extLst>
              </p:nvPr>
            </p:nvGraphicFramePr>
            <p:xfrm>
              <a:off x="6019702" y="1510976"/>
              <a:ext cx="3021837" cy="2866184"/>
            </p:xfrm>
            <a:graphic>
              <a:graphicData uri="http://schemas.openxmlformats.org/drawingml/2006/chart">
                <c:chart xmlns:c="http://schemas.openxmlformats.org/drawingml/2006/chart" xmlns:r="http://schemas.openxmlformats.org/officeDocument/2006/relationships" r:id="rId5"/>
              </a:graphicData>
            </a:graphic>
          </p:graphicFrame>
          <p:sp>
            <p:nvSpPr>
              <p:cNvPr id="16" name="TextBox 120"/>
              <p:cNvSpPr txBox="1"/>
              <p:nvPr/>
            </p:nvSpPr>
            <p:spPr>
              <a:xfrm>
                <a:off x="7149910" y="3862082"/>
                <a:ext cx="777403" cy="419274"/>
              </a:xfrm>
              <a:prstGeom prst="rect">
                <a:avLst/>
              </a:prstGeom>
              <a:noFill/>
            </p:spPr>
            <p:txBody>
              <a:bodyPr wrap="none" rtlCol="0">
                <a:spAutoFit/>
              </a:bodyPr>
              <a:lstStyle/>
              <a:p>
                <a:pPr algn="ctr"/>
                <a:r>
                  <a:rPr lang="id-ID" b="1" dirty="0">
                    <a:solidFill>
                      <a:prstClr val="white"/>
                    </a:solidFill>
                    <a:latin typeface="微软雅黑" panose="020B0503020204020204" pitchFamily="34" charset="-122"/>
                    <a:ea typeface="微软雅黑" panose="020B0503020204020204" pitchFamily="34" charset="-122"/>
                  </a:rPr>
                  <a:t>70%</a:t>
                </a:r>
              </a:p>
            </p:txBody>
          </p:sp>
          <p:sp>
            <p:nvSpPr>
              <p:cNvPr id="17" name="28"/>
              <p:cNvSpPr>
                <a:spLocks noEditPoints="1"/>
              </p:cNvSpPr>
              <p:nvPr/>
            </p:nvSpPr>
            <p:spPr bwMode="auto">
              <a:xfrm>
                <a:off x="7145320" y="2627698"/>
                <a:ext cx="784225" cy="582613"/>
              </a:xfrm>
              <a:custGeom>
                <a:avLst/>
                <a:gdLst>
                  <a:gd name="T0" fmla="*/ 44 w 209"/>
                  <a:gd name="T1" fmla="*/ 99 h 155"/>
                  <a:gd name="T2" fmla="*/ 24 w 209"/>
                  <a:gd name="T3" fmla="*/ 87 h 155"/>
                  <a:gd name="T4" fmla="*/ 28 w 209"/>
                  <a:gd name="T5" fmla="*/ 4 h 155"/>
                  <a:gd name="T6" fmla="*/ 179 w 209"/>
                  <a:gd name="T7" fmla="*/ 4 h 155"/>
                  <a:gd name="T8" fmla="*/ 182 w 209"/>
                  <a:gd name="T9" fmla="*/ 87 h 155"/>
                  <a:gd name="T10" fmla="*/ 161 w 209"/>
                  <a:gd name="T11" fmla="*/ 99 h 155"/>
                  <a:gd name="T12" fmla="*/ 209 w 209"/>
                  <a:gd name="T13" fmla="*/ 141 h 155"/>
                  <a:gd name="T14" fmla="*/ 7 w 209"/>
                  <a:gd name="T15" fmla="*/ 155 h 155"/>
                  <a:gd name="T16" fmla="*/ 63 w 209"/>
                  <a:gd name="T17" fmla="*/ 102 h 155"/>
                  <a:gd name="T18" fmla="*/ 63 w 209"/>
                  <a:gd name="T19" fmla="*/ 99 h 155"/>
                  <a:gd name="T20" fmla="*/ 36 w 209"/>
                  <a:gd name="T21" fmla="*/ 12 h 155"/>
                  <a:gd name="T22" fmla="*/ 36 w 209"/>
                  <a:gd name="T23" fmla="*/ 12 h 155"/>
                  <a:gd name="T24" fmla="*/ 36 w 209"/>
                  <a:gd name="T25" fmla="*/ 87 h 155"/>
                  <a:gd name="T26" fmla="*/ 170 w 209"/>
                  <a:gd name="T27" fmla="*/ 87 h 155"/>
                  <a:gd name="T28" fmla="*/ 170 w 209"/>
                  <a:gd name="T29" fmla="*/ 12 h 155"/>
                  <a:gd name="T30" fmla="*/ 27 w 209"/>
                  <a:gd name="T31" fmla="*/ 133 h 155"/>
                  <a:gd name="T32" fmla="*/ 31 w 209"/>
                  <a:gd name="T33" fmla="*/ 126 h 155"/>
                  <a:gd name="T34" fmla="*/ 61 w 209"/>
                  <a:gd name="T35" fmla="*/ 115 h 155"/>
                  <a:gd name="T36" fmla="*/ 157 w 209"/>
                  <a:gd name="T37" fmla="*/ 110 h 155"/>
                  <a:gd name="T38" fmla="*/ 170 w 209"/>
                  <a:gd name="T39" fmla="*/ 110 h 155"/>
                  <a:gd name="T40" fmla="*/ 140 w 209"/>
                  <a:gd name="T41" fmla="*/ 115 h 155"/>
                  <a:gd name="T42" fmla="*/ 139 w 209"/>
                  <a:gd name="T43" fmla="*/ 110 h 155"/>
                  <a:gd name="T44" fmla="*/ 136 w 209"/>
                  <a:gd name="T45" fmla="*/ 115 h 155"/>
                  <a:gd name="T46" fmla="*/ 103 w 209"/>
                  <a:gd name="T47" fmla="*/ 110 h 155"/>
                  <a:gd name="T48" fmla="*/ 117 w 209"/>
                  <a:gd name="T49" fmla="*/ 110 h 155"/>
                  <a:gd name="T50" fmla="*/ 84 w 209"/>
                  <a:gd name="T51" fmla="*/ 115 h 155"/>
                  <a:gd name="T52" fmla="*/ 85 w 209"/>
                  <a:gd name="T53" fmla="*/ 110 h 155"/>
                  <a:gd name="T54" fmla="*/ 80 w 209"/>
                  <a:gd name="T55" fmla="*/ 115 h 155"/>
                  <a:gd name="T56" fmla="*/ 152 w 209"/>
                  <a:gd name="T57" fmla="*/ 117 h 155"/>
                  <a:gd name="T58" fmla="*/ 175 w 209"/>
                  <a:gd name="T59" fmla="*/ 117 h 155"/>
                  <a:gd name="T60" fmla="*/ 134 w 209"/>
                  <a:gd name="T61" fmla="*/ 123 h 155"/>
                  <a:gd name="T62" fmla="*/ 132 w 209"/>
                  <a:gd name="T63" fmla="*/ 117 h 155"/>
                  <a:gd name="T64" fmla="*/ 129 w 209"/>
                  <a:gd name="T65" fmla="*/ 123 h 155"/>
                  <a:gd name="T66" fmla="*/ 94 w 209"/>
                  <a:gd name="T67" fmla="*/ 117 h 155"/>
                  <a:gd name="T68" fmla="*/ 109 w 209"/>
                  <a:gd name="T69" fmla="*/ 117 h 155"/>
                  <a:gd name="T70" fmla="*/ 73 w 209"/>
                  <a:gd name="T71" fmla="*/ 123 h 155"/>
                  <a:gd name="T72" fmla="*/ 75 w 209"/>
                  <a:gd name="T73" fmla="*/ 117 h 155"/>
                  <a:gd name="T74" fmla="*/ 68 w 209"/>
                  <a:gd name="T75" fmla="*/ 123 h 155"/>
                  <a:gd name="T76" fmla="*/ 37 w 209"/>
                  <a:gd name="T77" fmla="*/ 117 h 155"/>
                  <a:gd name="T78" fmla="*/ 51 w 209"/>
                  <a:gd name="T79" fmla="*/ 117 h 155"/>
                  <a:gd name="T80" fmla="*/ 163 w 209"/>
                  <a:gd name="T81" fmla="*/ 133 h 155"/>
                  <a:gd name="T82" fmla="*/ 160 w 209"/>
                  <a:gd name="T83" fmla="*/ 126 h 155"/>
                  <a:gd name="T84" fmla="*/ 158 w 209"/>
                  <a:gd name="T85" fmla="*/ 133 h 155"/>
                  <a:gd name="T86" fmla="*/ 119 w 209"/>
                  <a:gd name="T87" fmla="*/ 126 h 155"/>
                  <a:gd name="T88" fmla="*/ 135 w 209"/>
                  <a:gd name="T89" fmla="*/ 126 h 155"/>
                  <a:gd name="T90" fmla="*/ 98 w 209"/>
                  <a:gd name="T91" fmla="*/ 133 h 155"/>
                  <a:gd name="T92" fmla="*/ 98 w 209"/>
                  <a:gd name="T93" fmla="*/ 126 h 155"/>
                  <a:gd name="T94" fmla="*/ 92 w 209"/>
                  <a:gd name="T95" fmla="*/ 133 h 155"/>
                  <a:gd name="T96" fmla="*/ 57 w 209"/>
                  <a:gd name="T97" fmla="*/ 126 h 155"/>
                  <a:gd name="T98" fmla="*/ 73 w 209"/>
                  <a:gd name="T99" fmla="*/ 126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9" h="155">
                    <a:moveTo>
                      <a:pt x="27" y="102"/>
                    </a:moveTo>
                    <a:cubicBezTo>
                      <a:pt x="44" y="102"/>
                      <a:pt x="44" y="102"/>
                      <a:pt x="44" y="102"/>
                    </a:cubicBezTo>
                    <a:cubicBezTo>
                      <a:pt x="44" y="99"/>
                      <a:pt x="44" y="99"/>
                      <a:pt x="44" y="99"/>
                    </a:cubicBezTo>
                    <a:cubicBezTo>
                      <a:pt x="36" y="99"/>
                      <a:pt x="36" y="99"/>
                      <a:pt x="36" y="99"/>
                    </a:cubicBezTo>
                    <a:cubicBezTo>
                      <a:pt x="33" y="99"/>
                      <a:pt x="30" y="98"/>
                      <a:pt x="28" y="96"/>
                    </a:cubicBezTo>
                    <a:cubicBezTo>
                      <a:pt x="25" y="93"/>
                      <a:pt x="24" y="90"/>
                      <a:pt x="24" y="87"/>
                    </a:cubicBezTo>
                    <a:cubicBezTo>
                      <a:pt x="24" y="12"/>
                      <a:pt x="24" y="12"/>
                      <a:pt x="24" y="12"/>
                    </a:cubicBezTo>
                    <a:cubicBezTo>
                      <a:pt x="24" y="9"/>
                      <a:pt x="25" y="6"/>
                      <a:pt x="28" y="4"/>
                    </a:cubicBezTo>
                    <a:cubicBezTo>
                      <a:pt x="28" y="4"/>
                      <a:pt x="28" y="4"/>
                      <a:pt x="28" y="4"/>
                    </a:cubicBezTo>
                    <a:cubicBezTo>
                      <a:pt x="30" y="1"/>
                      <a:pt x="33" y="0"/>
                      <a:pt x="36" y="0"/>
                    </a:cubicBezTo>
                    <a:cubicBezTo>
                      <a:pt x="170" y="0"/>
                      <a:pt x="170" y="0"/>
                      <a:pt x="170" y="0"/>
                    </a:cubicBezTo>
                    <a:cubicBezTo>
                      <a:pt x="173" y="0"/>
                      <a:pt x="177" y="1"/>
                      <a:pt x="179" y="4"/>
                    </a:cubicBezTo>
                    <a:cubicBezTo>
                      <a:pt x="179" y="4"/>
                      <a:pt x="179" y="4"/>
                      <a:pt x="179" y="4"/>
                    </a:cubicBezTo>
                    <a:cubicBezTo>
                      <a:pt x="181" y="6"/>
                      <a:pt x="182" y="9"/>
                      <a:pt x="182" y="12"/>
                    </a:cubicBezTo>
                    <a:cubicBezTo>
                      <a:pt x="182" y="87"/>
                      <a:pt x="182" y="87"/>
                      <a:pt x="182" y="87"/>
                    </a:cubicBezTo>
                    <a:cubicBezTo>
                      <a:pt x="182" y="90"/>
                      <a:pt x="181" y="93"/>
                      <a:pt x="179" y="96"/>
                    </a:cubicBezTo>
                    <a:cubicBezTo>
                      <a:pt x="177" y="98"/>
                      <a:pt x="173" y="99"/>
                      <a:pt x="170" y="99"/>
                    </a:cubicBezTo>
                    <a:cubicBezTo>
                      <a:pt x="161" y="99"/>
                      <a:pt x="161" y="99"/>
                      <a:pt x="161" y="99"/>
                    </a:cubicBezTo>
                    <a:cubicBezTo>
                      <a:pt x="161" y="102"/>
                      <a:pt x="161" y="102"/>
                      <a:pt x="161" y="102"/>
                    </a:cubicBezTo>
                    <a:cubicBezTo>
                      <a:pt x="180" y="102"/>
                      <a:pt x="180" y="102"/>
                      <a:pt x="180" y="102"/>
                    </a:cubicBezTo>
                    <a:cubicBezTo>
                      <a:pt x="209" y="141"/>
                      <a:pt x="209" y="141"/>
                      <a:pt x="209" y="141"/>
                    </a:cubicBezTo>
                    <a:cubicBezTo>
                      <a:pt x="209" y="141"/>
                      <a:pt x="209" y="141"/>
                      <a:pt x="209" y="141"/>
                    </a:cubicBezTo>
                    <a:cubicBezTo>
                      <a:pt x="202" y="155"/>
                      <a:pt x="202" y="155"/>
                      <a:pt x="202" y="155"/>
                    </a:cubicBezTo>
                    <a:cubicBezTo>
                      <a:pt x="7" y="155"/>
                      <a:pt x="7" y="155"/>
                      <a:pt x="7" y="155"/>
                    </a:cubicBezTo>
                    <a:cubicBezTo>
                      <a:pt x="0" y="141"/>
                      <a:pt x="0" y="141"/>
                      <a:pt x="0" y="141"/>
                    </a:cubicBezTo>
                    <a:cubicBezTo>
                      <a:pt x="27" y="102"/>
                      <a:pt x="27" y="102"/>
                      <a:pt x="27" y="102"/>
                    </a:cubicBezTo>
                    <a:close/>
                    <a:moveTo>
                      <a:pt x="63" y="102"/>
                    </a:moveTo>
                    <a:cubicBezTo>
                      <a:pt x="143" y="102"/>
                      <a:pt x="143" y="102"/>
                      <a:pt x="143" y="102"/>
                    </a:cubicBezTo>
                    <a:cubicBezTo>
                      <a:pt x="143" y="99"/>
                      <a:pt x="143" y="99"/>
                      <a:pt x="143" y="99"/>
                    </a:cubicBezTo>
                    <a:cubicBezTo>
                      <a:pt x="63" y="99"/>
                      <a:pt x="63" y="99"/>
                      <a:pt x="63" y="99"/>
                    </a:cubicBezTo>
                    <a:cubicBezTo>
                      <a:pt x="63" y="102"/>
                      <a:pt x="63" y="102"/>
                      <a:pt x="63" y="102"/>
                    </a:cubicBezTo>
                    <a:close/>
                    <a:moveTo>
                      <a:pt x="170" y="12"/>
                    </a:moveTo>
                    <a:cubicBezTo>
                      <a:pt x="36" y="12"/>
                      <a:pt x="36" y="12"/>
                      <a:pt x="36" y="12"/>
                    </a:cubicBezTo>
                    <a:cubicBezTo>
                      <a:pt x="36" y="12"/>
                      <a:pt x="36" y="12"/>
                      <a:pt x="36" y="12"/>
                    </a:cubicBezTo>
                    <a:cubicBezTo>
                      <a:pt x="36" y="12"/>
                      <a:pt x="36" y="12"/>
                      <a:pt x="36" y="12"/>
                    </a:cubicBezTo>
                    <a:cubicBezTo>
                      <a:pt x="36" y="12"/>
                      <a:pt x="36" y="12"/>
                      <a:pt x="36" y="12"/>
                    </a:cubicBezTo>
                    <a:cubicBezTo>
                      <a:pt x="36" y="87"/>
                      <a:pt x="36" y="87"/>
                      <a:pt x="36" y="87"/>
                    </a:cubicBezTo>
                    <a:cubicBezTo>
                      <a:pt x="36" y="87"/>
                      <a:pt x="36" y="87"/>
                      <a:pt x="36" y="87"/>
                    </a:cubicBezTo>
                    <a:cubicBezTo>
                      <a:pt x="36" y="87"/>
                      <a:pt x="36" y="87"/>
                      <a:pt x="36" y="87"/>
                    </a:cubicBezTo>
                    <a:cubicBezTo>
                      <a:pt x="170" y="87"/>
                      <a:pt x="170" y="87"/>
                      <a:pt x="170" y="87"/>
                    </a:cubicBezTo>
                    <a:cubicBezTo>
                      <a:pt x="170" y="87"/>
                      <a:pt x="170" y="87"/>
                      <a:pt x="170" y="87"/>
                    </a:cubicBezTo>
                    <a:cubicBezTo>
                      <a:pt x="170" y="87"/>
                      <a:pt x="170" y="87"/>
                      <a:pt x="170" y="87"/>
                    </a:cubicBezTo>
                    <a:cubicBezTo>
                      <a:pt x="170" y="12"/>
                      <a:pt x="170" y="12"/>
                      <a:pt x="170" y="12"/>
                    </a:cubicBezTo>
                    <a:cubicBezTo>
                      <a:pt x="170" y="12"/>
                      <a:pt x="170" y="12"/>
                      <a:pt x="170" y="12"/>
                    </a:cubicBezTo>
                    <a:cubicBezTo>
                      <a:pt x="170" y="12"/>
                      <a:pt x="170" y="12"/>
                      <a:pt x="170" y="12"/>
                    </a:cubicBezTo>
                    <a:cubicBezTo>
                      <a:pt x="170" y="12"/>
                      <a:pt x="170" y="12"/>
                      <a:pt x="170" y="12"/>
                    </a:cubicBezTo>
                    <a:close/>
                    <a:moveTo>
                      <a:pt x="31" y="126"/>
                    </a:moveTo>
                    <a:cubicBezTo>
                      <a:pt x="30" y="128"/>
                      <a:pt x="28" y="131"/>
                      <a:pt x="27" y="133"/>
                    </a:cubicBezTo>
                    <a:cubicBezTo>
                      <a:pt x="34" y="133"/>
                      <a:pt x="41" y="133"/>
                      <a:pt x="48" y="133"/>
                    </a:cubicBezTo>
                    <a:cubicBezTo>
                      <a:pt x="49" y="131"/>
                      <a:pt x="50" y="128"/>
                      <a:pt x="51" y="126"/>
                    </a:cubicBezTo>
                    <a:cubicBezTo>
                      <a:pt x="44" y="126"/>
                      <a:pt x="38" y="126"/>
                      <a:pt x="31" y="126"/>
                    </a:cubicBezTo>
                    <a:close/>
                    <a:moveTo>
                      <a:pt x="41" y="110"/>
                    </a:moveTo>
                    <a:cubicBezTo>
                      <a:pt x="40" y="111"/>
                      <a:pt x="39" y="113"/>
                      <a:pt x="38" y="115"/>
                    </a:cubicBezTo>
                    <a:cubicBezTo>
                      <a:pt x="46" y="115"/>
                      <a:pt x="53" y="115"/>
                      <a:pt x="61" y="115"/>
                    </a:cubicBezTo>
                    <a:cubicBezTo>
                      <a:pt x="62" y="113"/>
                      <a:pt x="62" y="111"/>
                      <a:pt x="63" y="110"/>
                    </a:cubicBezTo>
                    <a:cubicBezTo>
                      <a:pt x="56" y="110"/>
                      <a:pt x="49" y="110"/>
                      <a:pt x="41" y="110"/>
                    </a:cubicBezTo>
                    <a:close/>
                    <a:moveTo>
                      <a:pt x="157" y="110"/>
                    </a:moveTo>
                    <a:cubicBezTo>
                      <a:pt x="157" y="111"/>
                      <a:pt x="158" y="113"/>
                      <a:pt x="159" y="115"/>
                    </a:cubicBezTo>
                    <a:cubicBezTo>
                      <a:pt x="164" y="115"/>
                      <a:pt x="169" y="115"/>
                      <a:pt x="173" y="115"/>
                    </a:cubicBezTo>
                    <a:cubicBezTo>
                      <a:pt x="172" y="113"/>
                      <a:pt x="171" y="111"/>
                      <a:pt x="170" y="110"/>
                    </a:cubicBezTo>
                    <a:cubicBezTo>
                      <a:pt x="166" y="110"/>
                      <a:pt x="161" y="110"/>
                      <a:pt x="157" y="110"/>
                    </a:cubicBezTo>
                    <a:close/>
                    <a:moveTo>
                      <a:pt x="139" y="110"/>
                    </a:moveTo>
                    <a:cubicBezTo>
                      <a:pt x="139" y="111"/>
                      <a:pt x="140" y="113"/>
                      <a:pt x="140" y="115"/>
                    </a:cubicBezTo>
                    <a:cubicBezTo>
                      <a:pt x="145" y="115"/>
                      <a:pt x="150" y="115"/>
                      <a:pt x="155" y="115"/>
                    </a:cubicBezTo>
                    <a:cubicBezTo>
                      <a:pt x="154" y="113"/>
                      <a:pt x="153" y="111"/>
                      <a:pt x="152" y="110"/>
                    </a:cubicBezTo>
                    <a:cubicBezTo>
                      <a:pt x="148" y="110"/>
                      <a:pt x="143" y="110"/>
                      <a:pt x="139" y="110"/>
                    </a:cubicBezTo>
                    <a:close/>
                    <a:moveTo>
                      <a:pt x="121" y="110"/>
                    </a:moveTo>
                    <a:cubicBezTo>
                      <a:pt x="121" y="111"/>
                      <a:pt x="121" y="113"/>
                      <a:pt x="122" y="115"/>
                    </a:cubicBezTo>
                    <a:cubicBezTo>
                      <a:pt x="126" y="115"/>
                      <a:pt x="131" y="115"/>
                      <a:pt x="136" y="115"/>
                    </a:cubicBezTo>
                    <a:cubicBezTo>
                      <a:pt x="135" y="113"/>
                      <a:pt x="135" y="111"/>
                      <a:pt x="134" y="110"/>
                    </a:cubicBezTo>
                    <a:cubicBezTo>
                      <a:pt x="130" y="110"/>
                      <a:pt x="125" y="110"/>
                      <a:pt x="121" y="110"/>
                    </a:cubicBezTo>
                    <a:close/>
                    <a:moveTo>
                      <a:pt x="103" y="110"/>
                    </a:moveTo>
                    <a:cubicBezTo>
                      <a:pt x="103" y="111"/>
                      <a:pt x="103" y="113"/>
                      <a:pt x="103" y="115"/>
                    </a:cubicBezTo>
                    <a:cubicBezTo>
                      <a:pt x="108" y="115"/>
                      <a:pt x="113" y="115"/>
                      <a:pt x="117" y="115"/>
                    </a:cubicBezTo>
                    <a:cubicBezTo>
                      <a:pt x="117" y="113"/>
                      <a:pt x="117" y="111"/>
                      <a:pt x="117" y="110"/>
                    </a:cubicBezTo>
                    <a:cubicBezTo>
                      <a:pt x="112" y="110"/>
                      <a:pt x="108" y="110"/>
                      <a:pt x="103" y="110"/>
                    </a:cubicBezTo>
                    <a:close/>
                    <a:moveTo>
                      <a:pt x="85" y="110"/>
                    </a:moveTo>
                    <a:cubicBezTo>
                      <a:pt x="85" y="111"/>
                      <a:pt x="85" y="113"/>
                      <a:pt x="84" y="115"/>
                    </a:cubicBezTo>
                    <a:cubicBezTo>
                      <a:pt x="89" y="115"/>
                      <a:pt x="94" y="115"/>
                      <a:pt x="98" y="115"/>
                    </a:cubicBezTo>
                    <a:cubicBezTo>
                      <a:pt x="99" y="113"/>
                      <a:pt x="99" y="111"/>
                      <a:pt x="99" y="110"/>
                    </a:cubicBezTo>
                    <a:cubicBezTo>
                      <a:pt x="94" y="110"/>
                      <a:pt x="90" y="110"/>
                      <a:pt x="85" y="110"/>
                    </a:cubicBezTo>
                    <a:close/>
                    <a:moveTo>
                      <a:pt x="67" y="110"/>
                    </a:moveTo>
                    <a:cubicBezTo>
                      <a:pt x="67" y="111"/>
                      <a:pt x="66" y="113"/>
                      <a:pt x="66" y="115"/>
                    </a:cubicBezTo>
                    <a:cubicBezTo>
                      <a:pt x="70" y="115"/>
                      <a:pt x="75" y="115"/>
                      <a:pt x="80" y="115"/>
                    </a:cubicBezTo>
                    <a:cubicBezTo>
                      <a:pt x="80" y="113"/>
                      <a:pt x="81" y="111"/>
                      <a:pt x="81" y="110"/>
                    </a:cubicBezTo>
                    <a:cubicBezTo>
                      <a:pt x="77" y="110"/>
                      <a:pt x="72" y="110"/>
                      <a:pt x="67" y="110"/>
                    </a:cubicBezTo>
                    <a:close/>
                    <a:moveTo>
                      <a:pt x="152" y="117"/>
                    </a:moveTo>
                    <a:cubicBezTo>
                      <a:pt x="153" y="119"/>
                      <a:pt x="153" y="121"/>
                      <a:pt x="154" y="123"/>
                    </a:cubicBezTo>
                    <a:cubicBezTo>
                      <a:pt x="162" y="123"/>
                      <a:pt x="170" y="123"/>
                      <a:pt x="178" y="123"/>
                    </a:cubicBezTo>
                    <a:cubicBezTo>
                      <a:pt x="177" y="121"/>
                      <a:pt x="176" y="119"/>
                      <a:pt x="175" y="117"/>
                    </a:cubicBezTo>
                    <a:cubicBezTo>
                      <a:pt x="167" y="117"/>
                      <a:pt x="160" y="117"/>
                      <a:pt x="152" y="117"/>
                    </a:cubicBezTo>
                    <a:close/>
                    <a:moveTo>
                      <a:pt x="132" y="117"/>
                    </a:moveTo>
                    <a:cubicBezTo>
                      <a:pt x="133" y="119"/>
                      <a:pt x="133" y="121"/>
                      <a:pt x="134" y="123"/>
                    </a:cubicBezTo>
                    <a:cubicBezTo>
                      <a:pt x="139" y="123"/>
                      <a:pt x="144" y="123"/>
                      <a:pt x="149" y="123"/>
                    </a:cubicBezTo>
                    <a:cubicBezTo>
                      <a:pt x="148" y="121"/>
                      <a:pt x="148" y="119"/>
                      <a:pt x="147" y="117"/>
                    </a:cubicBezTo>
                    <a:cubicBezTo>
                      <a:pt x="142" y="117"/>
                      <a:pt x="137" y="117"/>
                      <a:pt x="132" y="117"/>
                    </a:cubicBezTo>
                    <a:close/>
                    <a:moveTo>
                      <a:pt x="113" y="117"/>
                    </a:moveTo>
                    <a:cubicBezTo>
                      <a:pt x="113" y="119"/>
                      <a:pt x="114" y="121"/>
                      <a:pt x="114" y="123"/>
                    </a:cubicBezTo>
                    <a:cubicBezTo>
                      <a:pt x="119" y="123"/>
                      <a:pt x="124" y="123"/>
                      <a:pt x="129" y="123"/>
                    </a:cubicBezTo>
                    <a:cubicBezTo>
                      <a:pt x="129" y="121"/>
                      <a:pt x="128" y="119"/>
                      <a:pt x="128" y="117"/>
                    </a:cubicBezTo>
                    <a:cubicBezTo>
                      <a:pt x="123" y="117"/>
                      <a:pt x="118" y="117"/>
                      <a:pt x="113" y="117"/>
                    </a:cubicBezTo>
                    <a:close/>
                    <a:moveTo>
                      <a:pt x="94" y="117"/>
                    </a:moveTo>
                    <a:cubicBezTo>
                      <a:pt x="94" y="119"/>
                      <a:pt x="94" y="121"/>
                      <a:pt x="93" y="123"/>
                    </a:cubicBezTo>
                    <a:cubicBezTo>
                      <a:pt x="99" y="123"/>
                      <a:pt x="104" y="123"/>
                      <a:pt x="109" y="123"/>
                    </a:cubicBezTo>
                    <a:cubicBezTo>
                      <a:pt x="109" y="121"/>
                      <a:pt x="109" y="119"/>
                      <a:pt x="109" y="117"/>
                    </a:cubicBezTo>
                    <a:cubicBezTo>
                      <a:pt x="104" y="117"/>
                      <a:pt x="99" y="117"/>
                      <a:pt x="94" y="117"/>
                    </a:cubicBezTo>
                    <a:close/>
                    <a:moveTo>
                      <a:pt x="75" y="117"/>
                    </a:moveTo>
                    <a:cubicBezTo>
                      <a:pt x="74" y="119"/>
                      <a:pt x="74" y="121"/>
                      <a:pt x="73" y="123"/>
                    </a:cubicBezTo>
                    <a:cubicBezTo>
                      <a:pt x="79" y="123"/>
                      <a:pt x="84" y="123"/>
                      <a:pt x="89" y="123"/>
                    </a:cubicBezTo>
                    <a:cubicBezTo>
                      <a:pt x="89" y="121"/>
                      <a:pt x="89" y="119"/>
                      <a:pt x="90" y="117"/>
                    </a:cubicBezTo>
                    <a:cubicBezTo>
                      <a:pt x="85" y="117"/>
                      <a:pt x="80" y="117"/>
                      <a:pt x="75" y="117"/>
                    </a:cubicBezTo>
                    <a:close/>
                    <a:moveTo>
                      <a:pt x="56" y="117"/>
                    </a:moveTo>
                    <a:cubicBezTo>
                      <a:pt x="55" y="119"/>
                      <a:pt x="54" y="121"/>
                      <a:pt x="53" y="123"/>
                    </a:cubicBezTo>
                    <a:cubicBezTo>
                      <a:pt x="58" y="123"/>
                      <a:pt x="63" y="123"/>
                      <a:pt x="68" y="123"/>
                    </a:cubicBezTo>
                    <a:cubicBezTo>
                      <a:pt x="69" y="121"/>
                      <a:pt x="70" y="119"/>
                      <a:pt x="70" y="117"/>
                    </a:cubicBezTo>
                    <a:cubicBezTo>
                      <a:pt x="65" y="117"/>
                      <a:pt x="60" y="117"/>
                      <a:pt x="56" y="117"/>
                    </a:cubicBezTo>
                    <a:close/>
                    <a:moveTo>
                      <a:pt x="37" y="117"/>
                    </a:moveTo>
                    <a:cubicBezTo>
                      <a:pt x="35" y="119"/>
                      <a:pt x="34" y="121"/>
                      <a:pt x="33" y="123"/>
                    </a:cubicBezTo>
                    <a:cubicBezTo>
                      <a:pt x="38" y="123"/>
                      <a:pt x="43" y="123"/>
                      <a:pt x="48" y="123"/>
                    </a:cubicBezTo>
                    <a:cubicBezTo>
                      <a:pt x="49" y="121"/>
                      <a:pt x="50" y="119"/>
                      <a:pt x="51" y="117"/>
                    </a:cubicBezTo>
                    <a:cubicBezTo>
                      <a:pt x="46" y="117"/>
                      <a:pt x="41" y="117"/>
                      <a:pt x="37" y="117"/>
                    </a:cubicBezTo>
                    <a:close/>
                    <a:moveTo>
                      <a:pt x="160" y="126"/>
                    </a:moveTo>
                    <a:cubicBezTo>
                      <a:pt x="161" y="128"/>
                      <a:pt x="162" y="131"/>
                      <a:pt x="163" y="133"/>
                    </a:cubicBezTo>
                    <a:cubicBezTo>
                      <a:pt x="170" y="133"/>
                      <a:pt x="177" y="133"/>
                      <a:pt x="184" y="133"/>
                    </a:cubicBezTo>
                    <a:cubicBezTo>
                      <a:pt x="183" y="131"/>
                      <a:pt x="182" y="128"/>
                      <a:pt x="180" y="126"/>
                    </a:cubicBezTo>
                    <a:cubicBezTo>
                      <a:pt x="174" y="126"/>
                      <a:pt x="167" y="126"/>
                      <a:pt x="160" y="126"/>
                    </a:cubicBezTo>
                    <a:close/>
                    <a:moveTo>
                      <a:pt x="139" y="126"/>
                    </a:moveTo>
                    <a:cubicBezTo>
                      <a:pt x="140" y="128"/>
                      <a:pt x="141" y="131"/>
                      <a:pt x="141" y="133"/>
                    </a:cubicBezTo>
                    <a:cubicBezTo>
                      <a:pt x="147" y="133"/>
                      <a:pt x="152" y="133"/>
                      <a:pt x="158" y="133"/>
                    </a:cubicBezTo>
                    <a:cubicBezTo>
                      <a:pt x="157" y="131"/>
                      <a:pt x="156" y="128"/>
                      <a:pt x="155" y="126"/>
                    </a:cubicBezTo>
                    <a:cubicBezTo>
                      <a:pt x="150" y="126"/>
                      <a:pt x="145" y="126"/>
                      <a:pt x="139" y="126"/>
                    </a:cubicBezTo>
                    <a:close/>
                    <a:moveTo>
                      <a:pt x="119" y="126"/>
                    </a:moveTo>
                    <a:cubicBezTo>
                      <a:pt x="119" y="128"/>
                      <a:pt x="119" y="131"/>
                      <a:pt x="119" y="133"/>
                    </a:cubicBezTo>
                    <a:cubicBezTo>
                      <a:pt x="125" y="133"/>
                      <a:pt x="131" y="133"/>
                      <a:pt x="136" y="133"/>
                    </a:cubicBezTo>
                    <a:cubicBezTo>
                      <a:pt x="136" y="131"/>
                      <a:pt x="135" y="128"/>
                      <a:pt x="135" y="126"/>
                    </a:cubicBezTo>
                    <a:cubicBezTo>
                      <a:pt x="129" y="126"/>
                      <a:pt x="124" y="126"/>
                      <a:pt x="119" y="126"/>
                    </a:cubicBezTo>
                    <a:close/>
                    <a:moveTo>
                      <a:pt x="98" y="126"/>
                    </a:moveTo>
                    <a:cubicBezTo>
                      <a:pt x="98" y="128"/>
                      <a:pt x="98" y="131"/>
                      <a:pt x="98" y="133"/>
                    </a:cubicBezTo>
                    <a:cubicBezTo>
                      <a:pt x="103" y="133"/>
                      <a:pt x="109" y="133"/>
                      <a:pt x="115" y="133"/>
                    </a:cubicBezTo>
                    <a:cubicBezTo>
                      <a:pt x="114" y="131"/>
                      <a:pt x="114" y="128"/>
                      <a:pt x="114" y="126"/>
                    </a:cubicBezTo>
                    <a:cubicBezTo>
                      <a:pt x="109" y="126"/>
                      <a:pt x="103" y="126"/>
                      <a:pt x="98" y="126"/>
                    </a:cubicBezTo>
                    <a:close/>
                    <a:moveTo>
                      <a:pt x="77" y="126"/>
                    </a:moveTo>
                    <a:cubicBezTo>
                      <a:pt x="77" y="128"/>
                      <a:pt x="76" y="131"/>
                      <a:pt x="76" y="133"/>
                    </a:cubicBezTo>
                    <a:cubicBezTo>
                      <a:pt x="81" y="133"/>
                      <a:pt x="87" y="133"/>
                      <a:pt x="92" y="133"/>
                    </a:cubicBezTo>
                    <a:cubicBezTo>
                      <a:pt x="93" y="131"/>
                      <a:pt x="93" y="128"/>
                      <a:pt x="93" y="126"/>
                    </a:cubicBezTo>
                    <a:cubicBezTo>
                      <a:pt x="88" y="126"/>
                      <a:pt x="83" y="126"/>
                      <a:pt x="77" y="126"/>
                    </a:cubicBezTo>
                    <a:close/>
                    <a:moveTo>
                      <a:pt x="57" y="126"/>
                    </a:moveTo>
                    <a:cubicBezTo>
                      <a:pt x="56" y="128"/>
                      <a:pt x="55" y="131"/>
                      <a:pt x="54" y="133"/>
                    </a:cubicBezTo>
                    <a:cubicBezTo>
                      <a:pt x="60" y="133"/>
                      <a:pt x="65" y="133"/>
                      <a:pt x="71" y="133"/>
                    </a:cubicBezTo>
                    <a:cubicBezTo>
                      <a:pt x="71" y="131"/>
                      <a:pt x="72" y="128"/>
                      <a:pt x="73" y="126"/>
                    </a:cubicBezTo>
                    <a:cubicBezTo>
                      <a:pt x="67" y="126"/>
                      <a:pt x="62" y="126"/>
                      <a:pt x="57" y="126"/>
                    </a:cubicBezTo>
                    <a:close/>
                  </a:path>
                </a:pathLst>
              </a:custGeom>
              <a:solidFill>
                <a:srgbClr val="267F42"/>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prstClr val="white"/>
                  </a:solidFill>
                </a:endParaRPr>
              </a:p>
            </p:txBody>
          </p:sp>
        </p:grpSp>
        <p:grpSp>
          <p:nvGrpSpPr>
            <p:cNvPr id="18" name="4"/>
            <p:cNvGrpSpPr/>
            <p:nvPr/>
          </p:nvGrpSpPr>
          <p:grpSpPr>
            <a:xfrm>
              <a:off x="8872963" y="1667142"/>
              <a:ext cx="3021837" cy="2866184"/>
              <a:chOff x="8872963" y="1510976"/>
              <a:chExt cx="3021837" cy="2866184"/>
            </a:xfrm>
          </p:grpSpPr>
          <p:graphicFrame>
            <p:nvGraphicFramePr>
              <p:cNvPr id="19" name="Chart 48"/>
              <p:cNvGraphicFramePr/>
              <p:nvPr>
                <p:extLst>
                  <p:ext uri="{D42A27DB-BD31-4B8C-83A1-F6EECF244321}">
                    <p14:modId xmlns:p14="http://schemas.microsoft.com/office/powerpoint/2010/main" val="3459341285"/>
                  </p:ext>
                </p:extLst>
              </p:nvPr>
            </p:nvGraphicFramePr>
            <p:xfrm>
              <a:off x="8872963" y="1510976"/>
              <a:ext cx="3021837" cy="2866184"/>
            </p:xfrm>
            <a:graphic>
              <a:graphicData uri="http://schemas.openxmlformats.org/drawingml/2006/chart">
                <c:chart xmlns:c="http://schemas.openxmlformats.org/drawingml/2006/chart" xmlns:r="http://schemas.openxmlformats.org/officeDocument/2006/relationships" r:id="rId6"/>
              </a:graphicData>
            </a:graphic>
          </p:graphicFrame>
          <p:sp>
            <p:nvSpPr>
              <p:cNvPr id="20" name="TextBox 121"/>
              <p:cNvSpPr txBox="1"/>
              <p:nvPr/>
            </p:nvSpPr>
            <p:spPr>
              <a:xfrm>
                <a:off x="10007178" y="3862082"/>
                <a:ext cx="777403" cy="419274"/>
              </a:xfrm>
              <a:prstGeom prst="rect">
                <a:avLst/>
              </a:prstGeom>
              <a:noFill/>
            </p:spPr>
            <p:txBody>
              <a:bodyPr wrap="none" rtlCol="0">
                <a:spAutoFit/>
              </a:bodyPr>
              <a:lstStyle/>
              <a:p>
                <a:pPr algn="ctr"/>
                <a:r>
                  <a:rPr lang="en-US" b="1" dirty="0">
                    <a:solidFill>
                      <a:prstClr val="white"/>
                    </a:solidFill>
                    <a:latin typeface="微软雅黑" panose="020B0503020204020204" pitchFamily="34" charset="-122"/>
                    <a:ea typeface="微软雅黑" panose="020B0503020204020204" pitchFamily="34" charset="-122"/>
                  </a:rPr>
                  <a:t>60</a:t>
                </a:r>
                <a:r>
                  <a:rPr lang="id-ID" b="1" dirty="0">
                    <a:solidFill>
                      <a:prstClr val="white"/>
                    </a:solidFill>
                    <a:latin typeface="微软雅黑" panose="020B0503020204020204" pitchFamily="34" charset="-122"/>
                    <a:ea typeface="微软雅黑" panose="020B0503020204020204" pitchFamily="34" charset="-122"/>
                  </a:rPr>
                  <a:t>%</a:t>
                </a:r>
              </a:p>
            </p:txBody>
          </p:sp>
          <p:sp>
            <p:nvSpPr>
              <p:cNvPr id="21" name="31"/>
              <p:cNvSpPr>
                <a:spLocks noEditPoints="1"/>
              </p:cNvSpPr>
              <p:nvPr/>
            </p:nvSpPr>
            <p:spPr bwMode="auto">
              <a:xfrm>
                <a:off x="10145925" y="2538004"/>
                <a:ext cx="503238" cy="762000"/>
              </a:xfrm>
              <a:custGeom>
                <a:avLst/>
                <a:gdLst>
                  <a:gd name="T0" fmla="*/ 116 w 134"/>
                  <a:gd name="T1" fmla="*/ 0 h 203"/>
                  <a:gd name="T2" fmla="*/ 134 w 134"/>
                  <a:gd name="T3" fmla="*/ 185 h 203"/>
                  <a:gd name="T4" fmla="*/ 18 w 134"/>
                  <a:gd name="T5" fmla="*/ 203 h 203"/>
                  <a:gd name="T6" fmla="*/ 0 w 134"/>
                  <a:gd name="T7" fmla="*/ 18 h 203"/>
                  <a:gd name="T8" fmla="*/ 15 w 134"/>
                  <a:gd name="T9" fmla="*/ 29 h 203"/>
                  <a:gd name="T10" fmla="*/ 119 w 134"/>
                  <a:gd name="T11" fmla="*/ 100 h 203"/>
                  <a:gd name="T12" fmla="*/ 15 w 134"/>
                  <a:gd name="T13" fmla="*/ 29 h 203"/>
                  <a:gd name="T14" fmla="*/ 42 w 134"/>
                  <a:gd name="T15" fmla="*/ 17 h 203"/>
                  <a:gd name="T16" fmla="*/ 89 w 134"/>
                  <a:gd name="T17" fmla="*/ 9 h 203"/>
                  <a:gd name="T18" fmla="*/ 57 w 134"/>
                  <a:gd name="T19" fmla="*/ 108 h 203"/>
                  <a:gd name="T20" fmla="*/ 50 w 134"/>
                  <a:gd name="T21" fmla="*/ 124 h 203"/>
                  <a:gd name="T22" fmla="*/ 76 w 134"/>
                  <a:gd name="T23" fmla="*/ 130 h 203"/>
                  <a:gd name="T24" fmla="*/ 82 w 134"/>
                  <a:gd name="T25" fmla="*/ 114 h 203"/>
                  <a:gd name="T26" fmla="*/ 57 w 134"/>
                  <a:gd name="T27" fmla="*/ 108 h 203"/>
                  <a:gd name="T28" fmla="*/ 17 w 134"/>
                  <a:gd name="T29" fmla="*/ 116 h 203"/>
                  <a:gd name="T30" fmla="*/ 46 w 134"/>
                  <a:gd name="T31" fmla="*/ 123 h 203"/>
                  <a:gd name="T32" fmla="*/ 115 w 134"/>
                  <a:gd name="T33" fmla="*/ 116 h 203"/>
                  <a:gd name="T34" fmla="*/ 87 w 134"/>
                  <a:gd name="T35" fmla="*/ 123 h 203"/>
                  <a:gd name="T36" fmla="*/ 115 w 134"/>
                  <a:gd name="T37" fmla="*/ 116 h 203"/>
                  <a:gd name="T38" fmla="*/ 17 w 134"/>
                  <a:gd name="T39" fmla="*/ 136 h 203"/>
                  <a:gd name="T40" fmla="*/ 46 w 134"/>
                  <a:gd name="T41" fmla="*/ 150 h 203"/>
                  <a:gd name="T42" fmla="*/ 80 w 134"/>
                  <a:gd name="T43" fmla="*/ 136 h 203"/>
                  <a:gd name="T44" fmla="*/ 52 w 134"/>
                  <a:gd name="T45" fmla="*/ 150 h 203"/>
                  <a:gd name="T46" fmla="*/ 80 w 134"/>
                  <a:gd name="T47" fmla="*/ 136 h 203"/>
                  <a:gd name="T48" fmla="*/ 86 w 134"/>
                  <a:gd name="T49" fmla="*/ 136 h 203"/>
                  <a:gd name="T50" fmla="*/ 115 w 134"/>
                  <a:gd name="T51" fmla="*/ 150 h 203"/>
                  <a:gd name="T52" fmla="*/ 46 w 134"/>
                  <a:gd name="T53" fmla="*/ 154 h 203"/>
                  <a:gd name="T54" fmla="*/ 17 w 134"/>
                  <a:gd name="T55" fmla="*/ 167 h 203"/>
                  <a:gd name="T56" fmla="*/ 46 w 134"/>
                  <a:gd name="T57" fmla="*/ 154 h 203"/>
                  <a:gd name="T58" fmla="*/ 52 w 134"/>
                  <a:gd name="T59" fmla="*/ 154 h 203"/>
                  <a:gd name="T60" fmla="*/ 80 w 134"/>
                  <a:gd name="T61" fmla="*/ 167 h 203"/>
                  <a:gd name="T62" fmla="*/ 115 w 134"/>
                  <a:gd name="T63" fmla="*/ 154 h 203"/>
                  <a:gd name="T64" fmla="*/ 86 w 134"/>
                  <a:gd name="T65" fmla="*/ 167 h 203"/>
                  <a:gd name="T66" fmla="*/ 115 w 134"/>
                  <a:gd name="T67" fmla="*/ 154 h 203"/>
                  <a:gd name="T68" fmla="*/ 17 w 134"/>
                  <a:gd name="T69" fmla="*/ 173 h 203"/>
                  <a:gd name="T70" fmla="*/ 46 w 134"/>
                  <a:gd name="T71" fmla="*/ 186 h 203"/>
                  <a:gd name="T72" fmla="*/ 80 w 134"/>
                  <a:gd name="T73" fmla="*/ 173 h 203"/>
                  <a:gd name="T74" fmla="*/ 52 w 134"/>
                  <a:gd name="T75" fmla="*/ 186 h 203"/>
                  <a:gd name="T76" fmla="*/ 80 w 134"/>
                  <a:gd name="T77" fmla="*/ 173 h 203"/>
                  <a:gd name="T78" fmla="*/ 86 w 134"/>
                  <a:gd name="T79" fmla="*/ 173 h 203"/>
                  <a:gd name="T80" fmla="*/ 115 w 134"/>
                  <a:gd name="T81" fmla="*/ 186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34" h="203">
                    <a:moveTo>
                      <a:pt x="18" y="0"/>
                    </a:moveTo>
                    <a:cubicBezTo>
                      <a:pt x="116" y="0"/>
                      <a:pt x="116" y="0"/>
                      <a:pt x="116" y="0"/>
                    </a:cubicBezTo>
                    <a:cubicBezTo>
                      <a:pt x="126" y="0"/>
                      <a:pt x="134" y="8"/>
                      <a:pt x="134" y="18"/>
                    </a:cubicBezTo>
                    <a:cubicBezTo>
                      <a:pt x="134" y="185"/>
                      <a:pt x="134" y="185"/>
                      <a:pt x="134" y="185"/>
                    </a:cubicBezTo>
                    <a:cubicBezTo>
                      <a:pt x="134" y="195"/>
                      <a:pt x="126" y="203"/>
                      <a:pt x="116" y="203"/>
                    </a:cubicBezTo>
                    <a:cubicBezTo>
                      <a:pt x="18" y="203"/>
                      <a:pt x="18" y="203"/>
                      <a:pt x="18" y="203"/>
                    </a:cubicBezTo>
                    <a:cubicBezTo>
                      <a:pt x="8" y="203"/>
                      <a:pt x="0" y="195"/>
                      <a:pt x="0" y="185"/>
                    </a:cubicBezTo>
                    <a:cubicBezTo>
                      <a:pt x="0" y="18"/>
                      <a:pt x="0" y="18"/>
                      <a:pt x="0" y="18"/>
                    </a:cubicBezTo>
                    <a:cubicBezTo>
                      <a:pt x="0" y="8"/>
                      <a:pt x="8" y="0"/>
                      <a:pt x="18" y="0"/>
                    </a:cubicBezTo>
                    <a:close/>
                    <a:moveTo>
                      <a:pt x="15" y="29"/>
                    </a:moveTo>
                    <a:cubicBezTo>
                      <a:pt x="15" y="100"/>
                      <a:pt x="15" y="100"/>
                      <a:pt x="15" y="100"/>
                    </a:cubicBezTo>
                    <a:cubicBezTo>
                      <a:pt x="119" y="100"/>
                      <a:pt x="119" y="100"/>
                      <a:pt x="119" y="100"/>
                    </a:cubicBezTo>
                    <a:cubicBezTo>
                      <a:pt x="119" y="29"/>
                      <a:pt x="119" y="29"/>
                      <a:pt x="119" y="29"/>
                    </a:cubicBezTo>
                    <a:cubicBezTo>
                      <a:pt x="15" y="29"/>
                      <a:pt x="15" y="29"/>
                      <a:pt x="15" y="29"/>
                    </a:cubicBezTo>
                    <a:close/>
                    <a:moveTo>
                      <a:pt x="42" y="9"/>
                    </a:moveTo>
                    <a:cubicBezTo>
                      <a:pt x="42" y="17"/>
                      <a:pt x="42" y="17"/>
                      <a:pt x="42" y="17"/>
                    </a:cubicBezTo>
                    <a:cubicBezTo>
                      <a:pt x="89" y="17"/>
                      <a:pt x="89" y="17"/>
                      <a:pt x="89" y="17"/>
                    </a:cubicBezTo>
                    <a:cubicBezTo>
                      <a:pt x="89" y="9"/>
                      <a:pt x="89" y="9"/>
                      <a:pt x="89" y="9"/>
                    </a:cubicBezTo>
                    <a:cubicBezTo>
                      <a:pt x="42" y="9"/>
                      <a:pt x="42" y="9"/>
                      <a:pt x="42" y="9"/>
                    </a:cubicBezTo>
                    <a:close/>
                    <a:moveTo>
                      <a:pt x="57" y="108"/>
                    </a:moveTo>
                    <a:cubicBezTo>
                      <a:pt x="53" y="108"/>
                      <a:pt x="50" y="111"/>
                      <a:pt x="50" y="114"/>
                    </a:cubicBezTo>
                    <a:cubicBezTo>
                      <a:pt x="50" y="124"/>
                      <a:pt x="50" y="124"/>
                      <a:pt x="50" y="124"/>
                    </a:cubicBezTo>
                    <a:cubicBezTo>
                      <a:pt x="50" y="128"/>
                      <a:pt x="53" y="130"/>
                      <a:pt x="57" y="130"/>
                    </a:cubicBezTo>
                    <a:cubicBezTo>
                      <a:pt x="76" y="130"/>
                      <a:pt x="76" y="130"/>
                      <a:pt x="76" y="130"/>
                    </a:cubicBezTo>
                    <a:cubicBezTo>
                      <a:pt x="79" y="130"/>
                      <a:pt x="82" y="128"/>
                      <a:pt x="82" y="124"/>
                    </a:cubicBezTo>
                    <a:cubicBezTo>
                      <a:pt x="82" y="114"/>
                      <a:pt x="82" y="114"/>
                      <a:pt x="82" y="114"/>
                    </a:cubicBezTo>
                    <a:cubicBezTo>
                      <a:pt x="82" y="111"/>
                      <a:pt x="79" y="108"/>
                      <a:pt x="76" y="108"/>
                    </a:cubicBezTo>
                    <a:cubicBezTo>
                      <a:pt x="57" y="108"/>
                      <a:pt x="57" y="108"/>
                      <a:pt x="57" y="108"/>
                    </a:cubicBezTo>
                    <a:close/>
                    <a:moveTo>
                      <a:pt x="46" y="116"/>
                    </a:moveTo>
                    <a:cubicBezTo>
                      <a:pt x="17" y="116"/>
                      <a:pt x="17" y="116"/>
                      <a:pt x="17" y="116"/>
                    </a:cubicBezTo>
                    <a:cubicBezTo>
                      <a:pt x="17" y="123"/>
                      <a:pt x="17" y="123"/>
                      <a:pt x="17" y="123"/>
                    </a:cubicBezTo>
                    <a:cubicBezTo>
                      <a:pt x="46" y="123"/>
                      <a:pt x="46" y="123"/>
                      <a:pt x="46" y="123"/>
                    </a:cubicBezTo>
                    <a:cubicBezTo>
                      <a:pt x="46" y="116"/>
                      <a:pt x="46" y="116"/>
                      <a:pt x="46" y="116"/>
                    </a:cubicBezTo>
                    <a:close/>
                    <a:moveTo>
                      <a:pt x="115" y="116"/>
                    </a:moveTo>
                    <a:cubicBezTo>
                      <a:pt x="87" y="116"/>
                      <a:pt x="87" y="116"/>
                      <a:pt x="87" y="116"/>
                    </a:cubicBezTo>
                    <a:cubicBezTo>
                      <a:pt x="87" y="123"/>
                      <a:pt x="87" y="123"/>
                      <a:pt x="87" y="123"/>
                    </a:cubicBezTo>
                    <a:cubicBezTo>
                      <a:pt x="115" y="123"/>
                      <a:pt x="115" y="123"/>
                      <a:pt x="115" y="123"/>
                    </a:cubicBezTo>
                    <a:cubicBezTo>
                      <a:pt x="115" y="116"/>
                      <a:pt x="115" y="116"/>
                      <a:pt x="115" y="116"/>
                    </a:cubicBezTo>
                    <a:close/>
                    <a:moveTo>
                      <a:pt x="46" y="136"/>
                    </a:moveTo>
                    <a:cubicBezTo>
                      <a:pt x="17" y="136"/>
                      <a:pt x="17" y="136"/>
                      <a:pt x="17" y="136"/>
                    </a:cubicBezTo>
                    <a:cubicBezTo>
                      <a:pt x="17" y="150"/>
                      <a:pt x="17" y="150"/>
                      <a:pt x="17" y="150"/>
                    </a:cubicBezTo>
                    <a:cubicBezTo>
                      <a:pt x="46" y="150"/>
                      <a:pt x="46" y="150"/>
                      <a:pt x="46" y="150"/>
                    </a:cubicBezTo>
                    <a:cubicBezTo>
                      <a:pt x="46" y="136"/>
                      <a:pt x="46" y="136"/>
                      <a:pt x="46" y="136"/>
                    </a:cubicBezTo>
                    <a:close/>
                    <a:moveTo>
                      <a:pt x="80" y="136"/>
                    </a:moveTo>
                    <a:cubicBezTo>
                      <a:pt x="52" y="136"/>
                      <a:pt x="52" y="136"/>
                      <a:pt x="52" y="136"/>
                    </a:cubicBezTo>
                    <a:cubicBezTo>
                      <a:pt x="52" y="150"/>
                      <a:pt x="52" y="150"/>
                      <a:pt x="52" y="150"/>
                    </a:cubicBezTo>
                    <a:cubicBezTo>
                      <a:pt x="80" y="150"/>
                      <a:pt x="80" y="150"/>
                      <a:pt x="80" y="150"/>
                    </a:cubicBezTo>
                    <a:cubicBezTo>
                      <a:pt x="80" y="136"/>
                      <a:pt x="80" y="136"/>
                      <a:pt x="80" y="136"/>
                    </a:cubicBezTo>
                    <a:close/>
                    <a:moveTo>
                      <a:pt x="115" y="136"/>
                    </a:moveTo>
                    <a:cubicBezTo>
                      <a:pt x="86" y="136"/>
                      <a:pt x="86" y="136"/>
                      <a:pt x="86" y="136"/>
                    </a:cubicBezTo>
                    <a:cubicBezTo>
                      <a:pt x="86" y="150"/>
                      <a:pt x="86" y="150"/>
                      <a:pt x="86" y="150"/>
                    </a:cubicBezTo>
                    <a:cubicBezTo>
                      <a:pt x="115" y="150"/>
                      <a:pt x="115" y="150"/>
                      <a:pt x="115" y="150"/>
                    </a:cubicBezTo>
                    <a:cubicBezTo>
                      <a:pt x="115" y="136"/>
                      <a:pt x="115" y="136"/>
                      <a:pt x="115" y="136"/>
                    </a:cubicBezTo>
                    <a:close/>
                    <a:moveTo>
                      <a:pt x="46" y="154"/>
                    </a:moveTo>
                    <a:cubicBezTo>
                      <a:pt x="17" y="154"/>
                      <a:pt x="17" y="154"/>
                      <a:pt x="17" y="154"/>
                    </a:cubicBezTo>
                    <a:cubicBezTo>
                      <a:pt x="17" y="167"/>
                      <a:pt x="17" y="167"/>
                      <a:pt x="17" y="167"/>
                    </a:cubicBezTo>
                    <a:cubicBezTo>
                      <a:pt x="46" y="167"/>
                      <a:pt x="46" y="167"/>
                      <a:pt x="46" y="167"/>
                    </a:cubicBezTo>
                    <a:cubicBezTo>
                      <a:pt x="46" y="154"/>
                      <a:pt x="46" y="154"/>
                      <a:pt x="46" y="154"/>
                    </a:cubicBezTo>
                    <a:close/>
                    <a:moveTo>
                      <a:pt x="80" y="154"/>
                    </a:moveTo>
                    <a:cubicBezTo>
                      <a:pt x="52" y="154"/>
                      <a:pt x="52" y="154"/>
                      <a:pt x="52" y="154"/>
                    </a:cubicBezTo>
                    <a:cubicBezTo>
                      <a:pt x="52" y="167"/>
                      <a:pt x="52" y="167"/>
                      <a:pt x="52" y="167"/>
                    </a:cubicBezTo>
                    <a:cubicBezTo>
                      <a:pt x="80" y="167"/>
                      <a:pt x="80" y="167"/>
                      <a:pt x="80" y="167"/>
                    </a:cubicBezTo>
                    <a:cubicBezTo>
                      <a:pt x="80" y="154"/>
                      <a:pt x="80" y="154"/>
                      <a:pt x="80" y="154"/>
                    </a:cubicBezTo>
                    <a:close/>
                    <a:moveTo>
                      <a:pt x="115" y="154"/>
                    </a:moveTo>
                    <a:cubicBezTo>
                      <a:pt x="86" y="154"/>
                      <a:pt x="86" y="154"/>
                      <a:pt x="86" y="154"/>
                    </a:cubicBezTo>
                    <a:cubicBezTo>
                      <a:pt x="86" y="167"/>
                      <a:pt x="86" y="167"/>
                      <a:pt x="86" y="167"/>
                    </a:cubicBezTo>
                    <a:cubicBezTo>
                      <a:pt x="115" y="167"/>
                      <a:pt x="115" y="167"/>
                      <a:pt x="115" y="167"/>
                    </a:cubicBezTo>
                    <a:cubicBezTo>
                      <a:pt x="115" y="154"/>
                      <a:pt x="115" y="154"/>
                      <a:pt x="115" y="154"/>
                    </a:cubicBezTo>
                    <a:close/>
                    <a:moveTo>
                      <a:pt x="46" y="173"/>
                    </a:moveTo>
                    <a:cubicBezTo>
                      <a:pt x="17" y="173"/>
                      <a:pt x="17" y="173"/>
                      <a:pt x="17" y="173"/>
                    </a:cubicBezTo>
                    <a:cubicBezTo>
                      <a:pt x="17" y="186"/>
                      <a:pt x="17" y="186"/>
                      <a:pt x="17" y="186"/>
                    </a:cubicBezTo>
                    <a:cubicBezTo>
                      <a:pt x="46" y="186"/>
                      <a:pt x="46" y="186"/>
                      <a:pt x="46" y="186"/>
                    </a:cubicBezTo>
                    <a:cubicBezTo>
                      <a:pt x="46" y="173"/>
                      <a:pt x="46" y="173"/>
                      <a:pt x="46" y="173"/>
                    </a:cubicBezTo>
                    <a:close/>
                    <a:moveTo>
                      <a:pt x="80" y="173"/>
                    </a:moveTo>
                    <a:cubicBezTo>
                      <a:pt x="52" y="173"/>
                      <a:pt x="52" y="173"/>
                      <a:pt x="52" y="173"/>
                    </a:cubicBezTo>
                    <a:cubicBezTo>
                      <a:pt x="52" y="186"/>
                      <a:pt x="52" y="186"/>
                      <a:pt x="52" y="186"/>
                    </a:cubicBezTo>
                    <a:cubicBezTo>
                      <a:pt x="80" y="186"/>
                      <a:pt x="80" y="186"/>
                      <a:pt x="80" y="186"/>
                    </a:cubicBezTo>
                    <a:cubicBezTo>
                      <a:pt x="80" y="173"/>
                      <a:pt x="80" y="173"/>
                      <a:pt x="80" y="173"/>
                    </a:cubicBezTo>
                    <a:close/>
                    <a:moveTo>
                      <a:pt x="115" y="173"/>
                    </a:moveTo>
                    <a:cubicBezTo>
                      <a:pt x="86" y="173"/>
                      <a:pt x="86" y="173"/>
                      <a:pt x="86" y="173"/>
                    </a:cubicBezTo>
                    <a:cubicBezTo>
                      <a:pt x="86" y="186"/>
                      <a:pt x="86" y="186"/>
                      <a:pt x="86" y="186"/>
                    </a:cubicBezTo>
                    <a:cubicBezTo>
                      <a:pt x="115" y="186"/>
                      <a:pt x="115" y="186"/>
                      <a:pt x="115" y="186"/>
                    </a:cubicBezTo>
                    <a:lnTo>
                      <a:pt x="115" y="173"/>
                    </a:lnTo>
                    <a:close/>
                  </a:path>
                </a:pathLst>
              </a:custGeom>
              <a:solidFill>
                <a:srgbClr val="DF6282"/>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prstClr val="white"/>
                  </a:solidFill>
                </a:endParaRPr>
              </a:p>
            </p:txBody>
          </p:sp>
        </p:grpSp>
        <p:grpSp>
          <p:nvGrpSpPr>
            <p:cNvPr id="22" name="5"/>
            <p:cNvGrpSpPr/>
            <p:nvPr/>
          </p:nvGrpSpPr>
          <p:grpSpPr>
            <a:xfrm>
              <a:off x="621187" y="4604833"/>
              <a:ext cx="2405822" cy="1618290"/>
              <a:chOff x="621187" y="4448667"/>
              <a:chExt cx="2405822" cy="1618290"/>
            </a:xfrm>
          </p:grpSpPr>
          <p:sp>
            <p:nvSpPr>
              <p:cNvPr id="23" name="104"/>
              <p:cNvSpPr/>
              <p:nvPr/>
            </p:nvSpPr>
            <p:spPr>
              <a:xfrm>
                <a:off x="621187" y="4448667"/>
                <a:ext cx="2405822" cy="535813"/>
              </a:xfrm>
              <a:prstGeom prst="roundRect">
                <a:avLst/>
              </a:prstGeom>
              <a:solidFill>
                <a:srgbClr val="267F4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latin typeface="微软雅黑" panose="020B0503020204020204" pitchFamily="34" charset="-122"/>
                    <a:ea typeface="微软雅黑" panose="020B0503020204020204" pitchFamily="34" charset="-122"/>
                  </a:rPr>
                  <a:t>单击添加标题</a:t>
                </a:r>
                <a:endParaRPr lang="id-ID" altLang="zh-CN" sz="1600" dirty="0">
                  <a:latin typeface="微软雅黑" panose="020B0503020204020204" pitchFamily="34" charset="-122"/>
                  <a:ea typeface="微软雅黑" panose="020B0503020204020204" pitchFamily="34" charset="-122"/>
                </a:endParaRPr>
              </a:p>
            </p:txBody>
          </p:sp>
          <p:sp>
            <p:nvSpPr>
              <p:cNvPr id="24" name="5"/>
              <p:cNvSpPr/>
              <p:nvPr/>
            </p:nvSpPr>
            <p:spPr bwMode="auto">
              <a:xfrm>
                <a:off x="816864" y="5153511"/>
                <a:ext cx="2014468" cy="9134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ctr" fontAlgn="base">
                  <a:lnSpc>
                    <a:spcPct val="150000"/>
                  </a:lnSpc>
                  <a:spcBef>
                    <a:spcPct val="0"/>
                  </a:spcBef>
                  <a:spcAft>
                    <a:spcPct val="0"/>
                  </a:spcAft>
                </a:pPr>
                <a:r>
                  <a:rPr lang="zh-CN" altLang="en-US" sz="1050" dirty="0">
                    <a:solidFill>
                      <a:schemeClr val="bg1">
                        <a:lumMod val="50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a:t>
                </a:r>
                <a:endParaRPr lang="en-US" altLang="zh-CN" sz="1050" dirty="0">
                  <a:solidFill>
                    <a:schemeClr val="bg1">
                      <a:lumMod val="50000"/>
                    </a:schemeClr>
                  </a:solidFill>
                  <a:latin typeface="微软雅黑" panose="020B0503020204020204" pitchFamily="34" charset="-122"/>
                  <a:ea typeface="微软雅黑" panose="020B0503020204020204" pitchFamily="34" charset="-122"/>
                  <a:cs typeface="Lato Light" charset="0"/>
                  <a:sym typeface="Lato Light" charset="0"/>
                </a:endParaRPr>
              </a:p>
            </p:txBody>
          </p:sp>
        </p:grpSp>
        <p:grpSp>
          <p:nvGrpSpPr>
            <p:cNvPr id="25" name="6"/>
            <p:cNvGrpSpPr/>
            <p:nvPr/>
          </p:nvGrpSpPr>
          <p:grpSpPr>
            <a:xfrm>
              <a:off x="3474447" y="4604833"/>
              <a:ext cx="2405822" cy="1618290"/>
              <a:chOff x="3474447" y="4448667"/>
              <a:chExt cx="2405822" cy="1618290"/>
            </a:xfrm>
          </p:grpSpPr>
          <p:sp>
            <p:nvSpPr>
              <p:cNvPr id="26" name="105"/>
              <p:cNvSpPr/>
              <p:nvPr/>
            </p:nvSpPr>
            <p:spPr>
              <a:xfrm>
                <a:off x="3474447" y="4448667"/>
                <a:ext cx="2405822" cy="535813"/>
              </a:xfrm>
              <a:prstGeom prst="roundRect">
                <a:avLst/>
              </a:prstGeom>
              <a:solidFill>
                <a:srgbClr val="DF628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latin typeface="微软雅黑" panose="020B0503020204020204" pitchFamily="34" charset="-122"/>
                    <a:ea typeface="微软雅黑" panose="020B0503020204020204" pitchFamily="34" charset="-122"/>
                  </a:rPr>
                  <a:t>单击添加标题</a:t>
                </a:r>
                <a:endParaRPr lang="id-ID" altLang="zh-CN" sz="1600" dirty="0">
                  <a:latin typeface="微软雅黑" panose="020B0503020204020204" pitchFamily="34" charset="-122"/>
                  <a:ea typeface="微软雅黑" panose="020B0503020204020204" pitchFamily="34" charset="-122"/>
                </a:endParaRPr>
              </a:p>
            </p:txBody>
          </p:sp>
          <p:sp>
            <p:nvSpPr>
              <p:cNvPr id="27" name="5"/>
              <p:cNvSpPr/>
              <p:nvPr/>
            </p:nvSpPr>
            <p:spPr bwMode="auto">
              <a:xfrm>
                <a:off x="3670124" y="5153511"/>
                <a:ext cx="2014468" cy="9134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ctr" fontAlgn="base">
                  <a:lnSpc>
                    <a:spcPct val="150000"/>
                  </a:lnSpc>
                  <a:spcBef>
                    <a:spcPct val="0"/>
                  </a:spcBef>
                  <a:spcAft>
                    <a:spcPct val="0"/>
                  </a:spcAft>
                </a:pPr>
                <a:r>
                  <a:rPr lang="zh-CN" altLang="en-US" sz="1050" dirty="0">
                    <a:solidFill>
                      <a:schemeClr val="bg1">
                        <a:lumMod val="50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a:t>
                </a:r>
                <a:endParaRPr lang="en-US" altLang="zh-CN" sz="1050" dirty="0">
                  <a:solidFill>
                    <a:schemeClr val="bg1">
                      <a:lumMod val="50000"/>
                    </a:schemeClr>
                  </a:solidFill>
                  <a:latin typeface="微软雅黑" panose="020B0503020204020204" pitchFamily="34" charset="-122"/>
                  <a:ea typeface="微软雅黑" panose="020B0503020204020204" pitchFamily="34" charset="-122"/>
                  <a:cs typeface="Lato Light" charset="0"/>
                  <a:sym typeface="Lato Light" charset="0"/>
                </a:endParaRPr>
              </a:p>
            </p:txBody>
          </p:sp>
        </p:grpSp>
        <p:grpSp>
          <p:nvGrpSpPr>
            <p:cNvPr id="28" name="7"/>
            <p:cNvGrpSpPr/>
            <p:nvPr/>
          </p:nvGrpSpPr>
          <p:grpSpPr>
            <a:xfrm>
              <a:off x="6334522" y="4604833"/>
              <a:ext cx="2405822" cy="1618290"/>
              <a:chOff x="6334522" y="4448667"/>
              <a:chExt cx="2405822" cy="1618290"/>
            </a:xfrm>
          </p:grpSpPr>
          <p:sp>
            <p:nvSpPr>
              <p:cNvPr id="29" name="106"/>
              <p:cNvSpPr/>
              <p:nvPr/>
            </p:nvSpPr>
            <p:spPr>
              <a:xfrm>
                <a:off x="6334522" y="4448667"/>
                <a:ext cx="2405822" cy="535813"/>
              </a:xfrm>
              <a:prstGeom prst="roundRect">
                <a:avLst/>
              </a:prstGeom>
              <a:solidFill>
                <a:srgbClr val="267F4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latin typeface="微软雅黑" panose="020B0503020204020204" pitchFamily="34" charset="-122"/>
                    <a:ea typeface="微软雅黑" panose="020B0503020204020204" pitchFamily="34" charset="-122"/>
                  </a:rPr>
                  <a:t>单击添加标题</a:t>
                </a:r>
                <a:endParaRPr lang="id-ID" altLang="zh-CN" sz="1600" dirty="0">
                  <a:latin typeface="微软雅黑" panose="020B0503020204020204" pitchFamily="34" charset="-122"/>
                  <a:ea typeface="微软雅黑" panose="020B0503020204020204" pitchFamily="34" charset="-122"/>
                </a:endParaRPr>
              </a:p>
            </p:txBody>
          </p:sp>
          <p:sp>
            <p:nvSpPr>
              <p:cNvPr id="30" name="5"/>
              <p:cNvSpPr/>
              <p:nvPr/>
            </p:nvSpPr>
            <p:spPr bwMode="auto">
              <a:xfrm>
                <a:off x="6531377" y="5153511"/>
                <a:ext cx="2014468" cy="9134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ctr" fontAlgn="base">
                  <a:lnSpc>
                    <a:spcPct val="150000"/>
                  </a:lnSpc>
                  <a:spcBef>
                    <a:spcPct val="0"/>
                  </a:spcBef>
                  <a:spcAft>
                    <a:spcPct val="0"/>
                  </a:spcAft>
                </a:pPr>
                <a:r>
                  <a:rPr lang="zh-CN" altLang="en-US" sz="1050" dirty="0">
                    <a:solidFill>
                      <a:schemeClr val="bg1">
                        <a:lumMod val="50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a:t>
                </a:r>
                <a:endParaRPr lang="en-US" altLang="zh-CN" sz="1050" dirty="0">
                  <a:solidFill>
                    <a:schemeClr val="bg1">
                      <a:lumMod val="50000"/>
                    </a:schemeClr>
                  </a:solidFill>
                  <a:latin typeface="微软雅黑" panose="020B0503020204020204" pitchFamily="34" charset="-122"/>
                  <a:ea typeface="微软雅黑" panose="020B0503020204020204" pitchFamily="34" charset="-122"/>
                  <a:cs typeface="Lato Light" charset="0"/>
                  <a:sym typeface="Lato Light" charset="0"/>
                </a:endParaRPr>
              </a:p>
            </p:txBody>
          </p:sp>
        </p:grpSp>
        <p:grpSp>
          <p:nvGrpSpPr>
            <p:cNvPr id="31" name="8"/>
            <p:cNvGrpSpPr/>
            <p:nvPr/>
          </p:nvGrpSpPr>
          <p:grpSpPr>
            <a:xfrm>
              <a:off x="9194633" y="4604833"/>
              <a:ext cx="2405822" cy="1618290"/>
              <a:chOff x="9194633" y="4448667"/>
              <a:chExt cx="2405822" cy="1618290"/>
            </a:xfrm>
          </p:grpSpPr>
          <p:sp>
            <p:nvSpPr>
              <p:cNvPr id="32" name="107"/>
              <p:cNvSpPr/>
              <p:nvPr/>
            </p:nvSpPr>
            <p:spPr>
              <a:xfrm>
                <a:off x="9194633" y="4448667"/>
                <a:ext cx="2405822" cy="535813"/>
              </a:xfrm>
              <a:prstGeom prst="roundRect">
                <a:avLst/>
              </a:prstGeom>
              <a:solidFill>
                <a:srgbClr val="DF628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latin typeface="微软雅黑" panose="020B0503020204020204" pitchFamily="34" charset="-122"/>
                    <a:ea typeface="微软雅黑" panose="020B0503020204020204" pitchFamily="34" charset="-122"/>
                  </a:rPr>
                  <a:t>单击添加标题</a:t>
                </a:r>
                <a:endParaRPr lang="id-ID" altLang="zh-CN" sz="1600" dirty="0">
                  <a:latin typeface="微软雅黑" panose="020B0503020204020204" pitchFamily="34" charset="-122"/>
                  <a:ea typeface="微软雅黑" panose="020B0503020204020204" pitchFamily="34" charset="-122"/>
                </a:endParaRPr>
              </a:p>
            </p:txBody>
          </p:sp>
          <p:sp>
            <p:nvSpPr>
              <p:cNvPr id="33" name="5"/>
              <p:cNvSpPr/>
              <p:nvPr/>
            </p:nvSpPr>
            <p:spPr bwMode="auto">
              <a:xfrm>
                <a:off x="9388645" y="5153511"/>
                <a:ext cx="2014468" cy="9134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ctr" fontAlgn="base">
                  <a:lnSpc>
                    <a:spcPct val="150000"/>
                  </a:lnSpc>
                  <a:spcBef>
                    <a:spcPct val="0"/>
                  </a:spcBef>
                  <a:spcAft>
                    <a:spcPct val="0"/>
                  </a:spcAft>
                </a:pPr>
                <a:r>
                  <a:rPr lang="zh-CN" altLang="en-US" sz="1050" dirty="0">
                    <a:solidFill>
                      <a:schemeClr val="bg1">
                        <a:lumMod val="50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a:t>
                </a:r>
                <a:endParaRPr lang="en-US" altLang="zh-CN" sz="1050" dirty="0">
                  <a:solidFill>
                    <a:schemeClr val="bg1">
                      <a:lumMod val="50000"/>
                    </a:schemeClr>
                  </a:solidFill>
                  <a:latin typeface="微软雅黑" panose="020B0503020204020204" pitchFamily="34" charset="-122"/>
                  <a:ea typeface="微软雅黑" panose="020B0503020204020204" pitchFamily="34" charset="-122"/>
                  <a:cs typeface="Lato Light" charset="0"/>
                  <a:sym typeface="Lato Light" charset="0"/>
                </a:endParaRPr>
              </a:p>
            </p:txBody>
          </p:sp>
        </p:grpSp>
      </p:grpSp>
    </p:spTree>
    <p:extLst>
      <p:ext uri="{BB962C8B-B14F-4D97-AF65-F5344CB8AC3E}">
        <p14:creationId xmlns:p14="http://schemas.microsoft.com/office/powerpoint/2010/main" val="45485986"/>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750"/>
                                        <p:tgtEl>
                                          <p:spTgt spid="4"/>
                                        </p:tgtEl>
                                      </p:cBhvr>
                                    </p:animEffect>
                                    <p:anim calcmode="lin" valueType="num">
                                      <p:cBhvr>
                                        <p:cTn id="8" dur="750" fill="hold"/>
                                        <p:tgtEl>
                                          <p:spTgt spid="4"/>
                                        </p:tgtEl>
                                        <p:attrNameLst>
                                          <p:attrName>ppt_x</p:attrName>
                                        </p:attrNameLst>
                                      </p:cBhvr>
                                      <p:tavLst>
                                        <p:tav tm="0">
                                          <p:val>
                                            <p:strVal val="#ppt_x"/>
                                          </p:val>
                                        </p:tav>
                                        <p:tav tm="100000">
                                          <p:val>
                                            <p:strVal val="#ppt_x"/>
                                          </p:val>
                                        </p:tav>
                                      </p:tavLst>
                                    </p:anim>
                                    <p:anim calcmode="lin" valueType="num">
                                      <p:cBhvr>
                                        <p:cTn id="9" dur="75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1000"/>
                                        <p:tgtEl>
                                          <p:spTgt spid="3"/>
                                        </p:tgtEl>
                                      </p:cBhvr>
                                    </p:animEffect>
                                    <p:anim calcmode="lin" valueType="num">
                                      <p:cBhvr>
                                        <p:cTn id="14" dur="1000" fill="hold"/>
                                        <p:tgtEl>
                                          <p:spTgt spid="3"/>
                                        </p:tgtEl>
                                        <p:attrNameLst>
                                          <p:attrName>ppt_x</p:attrName>
                                        </p:attrNameLst>
                                      </p:cBhvr>
                                      <p:tavLst>
                                        <p:tav tm="0">
                                          <p:val>
                                            <p:strVal val="#ppt_x"/>
                                          </p:val>
                                        </p:tav>
                                        <p:tav tm="100000">
                                          <p:val>
                                            <p:strVal val="#ppt_x"/>
                                          </p:val>
                                        </p:tav>
                                      </p:tavLst>
                                    </p:anim>
                                    <p:anim calcmode="lin" valueType="num">
                                      <p:cBhvr>
                                        <p:cTn id="15"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grpSp>
        <p:nvGrpSpPr>
          <p:cNvPr id="17" name="组合 16"/>
          <p:cNvGrpSpPr/>
          <p:nvPr/>
        </p:nvGrpSpPr>
        <p:grpSpPr>
          <a:xfrm>
            <a:off x="3039948" y="3665768"/>
            <a:ext cx="6110515" cy="1761400"/>
            <a:chOff x="4673220" y="2474442"/>
            <a:chExt cx="6110515" cy="1761400"/>
          </a:xfrm>
        </p:grpSpPr>
        <p:sp>
          <p:nvSpPr>
            <p:cNvPr id="18" name="3"/>
            <p:cNvSpPr>
              <a:spLocks noChangeArrowheads="1"/>
            </p:cNvSpPr>
            <p:nvPr>
              <p:custDataLst>
                <p:tags r:id="rId1"/>
              </p:custDataLst>
            </p:nvPr>
          </p:nvSpPr>
          <p:spPr bwMode="auto">
            <a:xfrm>
              <a:off x="4866155" y="2474442"/>
              <a:ext cx="5724644"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pPr marL="0" marR="0" lvl="0" indent="0" algn="ctr"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lang="zh-CN" altLang="en-US" sz="5400" kern="0" dirty="0">
                  <a:solidFill>
                    <a:srgbClr val="DF6282"/>
                  </a:solidFill>
                  <a:latin typeface="微软雅黑" panose="020B0503020204020204" pitchFamily="34" charset="-122"/>
                  <a:ea typeface="微软雅黑" panose="020B0503020204020204" pitchFamily="34" charset="-122"/>
                  <a:sym typeface="Calibri" panose="020F0502020204030204" pitchFamily="34" charset="0"/>
                </a:rPr>
                <a:t>加入你的标题描述</a:t>
              </a:r>
              <a:endParaRPr kumimoji="0" lang="zh-CN" altLang="en-US" sz="5400" i="0" u="none" strike="noStrike" kern="0" cap="none" spc="0" normalizeH="0" baseline="0" noProof="0" dirty="0">
                <a:ln>
                  <a:noFill/>
                </a:ln>
                <a:solidFill>
                  <a:srgbClr val="DF6282"/>
                </a:solidFill>
                <a:effectLst/>
                <a:uLnTx/>
                <a:uFillTx/>
                <a:latin typeface="微软雅黑" panose="020B0503020204020204" pitchFamily="34" charset="-122"/>
                <a:ea typeface="微软雅黑" panose="020B0503020204020204" pitchFamily="34" charset="-122"/>
                <a:sym typeface="Calibri" panose="020F0502020204030204" pitchFamily="34" charset="0"/>
              </a:endParaRPr>
            </a:p>
          </p:txBody>
        </p:sp>
        <p:sp>
          <p:nvSpPr>
            <p:cNvPr id="25" name="10"/>
            <p:cNvSpPr/>
            <p:nvPr>
              <p:custDataLst>
                <p:tags r:id="rId2"/>
              </p:custDataLst>
            </p:nvPr>
          </p:nvSpPr>
          <p:spPr>
            <a:xfrm>
              <a:off x="4935083" y="3712622"/>
              <a:ext cx="5586786" cy="523220"/>
            </a:xfrm>
            <a:prstGeom prst="rect">
              <a:avLst/>
            </a:prstGeom>
          </p:spPr>
          <p:txBody>
            <a:bodyPr wrap="none">
              <a:spAutoFit/>
            </a:bodyPr>
            <a:lstStyle/>
            <a:p>
              <a:pPr lvl="0" algn="ctr">
                <a:defRPr/>
              </a:pPr>
              <a:r>
                <a:rPr lang="en-US" altLang="zh-CN" sz="2800" kern="0" dirty="0">
                  <a:solidFill>
                    <a:srgbClr val="267F42"/>
                  </a:solidFill>
                  <a:latin typeface="微软雅黑" panose="020B0503020204020204" pitchFamily="34" charset="-122"/>
                  <a:ea typeface="微软雅黑" panose="020B0503020204020204" pitchFamily="34" charset="-122"/>
                </a:rPr>
                <a:t>ADD YOUR TITLE DESCRIPTION</a:t>
              </a:r>
              <a:endParaRPr kumimoji="0" lang="en-US" altLang="zh-CN" sz="2800" b="0" i="0" u="none" strike="noStrike" kern="0" cap="none" spc="0" normalizeH="0" baseline="0" noProof="0" dirty="0">
                <a:ln>
                  <a:noFill/>
                </a:ln>
                <a:solidFill>
                  <a:srgbClr val="267F42"/>
                </a:solidFill>
                <a:effectLst/>
                <a:uLnTx/>
                <a:uFillTx/>
                <a:latin typeface="微软雅黑" panose="020B0503020204020204" pitchFamily="34" charset="-122"/>
                <a:ea typeface="微软雅黑" panose="020B0503020204020204" pitchFamily="34" charset="-122"/>
              </a:endParaRPr>
            </a:p>
          </p:txBody>
        </p:sp>
        <p:cxnSp>
          <p:nvCxnSpPr>
            <p:cNvPr id="26" name="品 11"/>
            <p:cNvCxnSpPr/>
            <p:nvPr>
              <p:custDataLst>
                <p:tags r:id="rId3"/>
              </p:custDataLst>
            </p:nvPr>
          </p:nvCxnSpPr>
          <p:spPr>
            <a:xfrm>
              <a:off x="4673220" y="3529385"/>
              <a:ext cx="6110515" cy="0"/>
            </a:xfrm>
            <a:prstGeom prst="line">
              <a:avLst/>
            </a:prstGeom>
            <a:noFill/>
            <a:ln w="6350" cap="flat" cmpd="sng" algn="ctr">
              <a:solidFill>
                <a:srgbClr val="267F42"/>
              </a:solidFill>
              <a:prstDash val="solid"/>
              <a:miter lim="800000"/>
            </a:ln>
            <a:effectLst/>
          </p:spPr>
        </p:cxnSp>
      </p:grpSp>
      <p:sp>
        <p:nvSpPr>
          <p:cNvPr id="27" name="椭圆 26"/>
          <p:cNvSpPr/>
          <p:nvPr/>
        </p:nvSpPr>
        <p:spPr>
          <a:xfrm>
            <a:off x="5194384" y="1239803"/>
            <a:ext cx="1801642" cy="1801638"/>
          </a:xfrm>
          <a:prstGeom prst="ellipse">
            <a:avLst/>
          </a:prstGeom>
          <a:noFill/>
          <a:ln>
            <a:solidFill>
              <a:srgbClr val="267F4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en-US" altLang="zh-CN" sz="7200" dirty="0">
                <a:solidFill>
                  <a:srgbClr val="267F42"/>
                </a:solidFill>
              </a:rPr>
              <a:t>3</a:t>
            </a:r>
            <a:endParaRPr lang="zh-CN" altLang="en-US" sz="7200" dirty="0">
              <a:solidFill>
                <a:srgbClr val="267F42"/>
              </a:solidFill>
            </a:endParaRPr>
          </a:p>
        </p:txBody>
      </p:sp>
    </p:spTree>
    <p:extLst>
      <p:ext uri="{BB962C8B-B14F-4D97-AF65-F5344CB8AC3E}">
        <p14:creationId xmlns:p14="http://schemas.microsoft.com/office/powerpoint/2010/main" val="70450043"/>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750" fill="hold"/>
                                        <p:tgtEl>
                                          <p:spTgt spid="14"/>
                                        </p:tgtEl>
                                        <p:attrNameLst>
                                          <p:attrName>ppt_w</p:attrName>
                                        </p:attrNameLst>
                                      </p:cBhvr>
                                      <p:tavLst>
                                        <p:tav tm="0">
                                          <p:val>
                                            <p:fltVal val="0"/>
                                          </p:val>
                                        </p:tav>
                                        <p:tav tm="100000">
                                          <p:val>
                                            <p:strVal val="#ppt_w"/>
                                          </p:val>
                                        </p:tav>
                                      </p:tavLst>
                                    </p:anim>
                                    <p:anim calcmode="lin" valueType="num">
                                      <p:cBhvr>
                                        <p:cTn id="8" dur="750" fill="hold"/>
                                        <p:tgtEl>
                                          <p:spTgt spid="14"/>
                                        </p:tgtEl>
                                        <p:attrNameLst>
                                          <p:attrName>ppt_h</p:attrName>
                                        </p:attrNameLst>
                                      </p:cBhvr>
                                      <p:tavLst>
                                        <p:tav tm="0">
                                          <p:val>
                                            <p:fltVal val="0"/>
                                          </p:val>
                                        </p:tav>
                                        <p:tav tm="100000">
                                          <p:val>
                                            <p:strVal val="#ppt_h"/>
                                          </p:val>
                                        </p:tav>
                                      </p:tavLst>
                                    </p:anim>
                                    <p:animEffect transition="in" filter="fade">
                                      <p:cBhvr>
                                        <p:cTn id="9" dur="750"/>
                                        <p:tgtEl>
                                          <p:spTgt spid="14"/>
                                        </p:tgtEl>
                                      </p:cBhvr>
                                    </p:animEffect>
                                  </p:childTnLst>
                                </p:cTn>
                              </p:par>
                            </p:childTnLst>
                          </p:cTn>
                        </p:par>
                        <p:par>
                          <p:cTn id="10" fill="hold">
                            <p:stCondLst>
                              <p:cond delay="750"/>
                            </p:stCondLst>
                            <p:childTnLst>
                              <p:par>
                                <p:cTn id="11" presetID="52" presetClass="entr" presetSubtype="0" fill="hold" grpId="0" nodeType="afterEffect">
                                  <p:stCondLst>
                                    <p:cond delay="0"/>
                                  </p:stCondLst>
                                  <p:childTnLst>
                                    <p:set>
                                      <p:cBhvr>
                                        <p:cTn id="12" dur="1" fill="hold">
                                          <p:stCondLst>
                                            <p:cond delay="0"/>
                                          </p:stCondLst>
                                        </p:cTn>
                                        <p:tgtEl>
                                          <p:spTgt spid="27"/>
                                        </p:tgtEl>
                                        <p:attrNameLst>
                                          <p:attrName>style.visibility</p:attrName>
                                        </p:attrNameLst>
                                      </p:cBhvr>
                                      <p:to>
                                        <p:strVal val="visible"/>
                                      </p:to>
                                    </p:set>
                                    <p:animScale>
                                      <p:cBhvr>
                                        <p:cTn id="13" dur="1000" decel="50000" fill="hold">
                                          <p:stCondLst>
                                            <p:cond delay="0"/>
                                          </p:stCondLst>
                                        </p:cTn>
                                        <p:tgtEl>
                                          <p:spTgt spid="2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1000" decel="50000" fill="hold">
                                          <p:stCondLst>
                                            <p:cond delay="0"/>
                                          </p:stCondLst>
                                        </p:cTn>
                                        <p:tgtEl>
                                          <p:spTgt spid="27"/>
                                        </p:tgtEl>
                                        <p:attrNameLst>
                                          <p:attrName>ppt_x</p:attrName>
                                          <p:attrName>ppt_y</p:attrName>
                                        </p:attrNameLst>
                                      </p:cBhvr>
                                    </p:animMotion>
                                    <p:animEffect transition="in" filter="fade">
                                      <p:cBhvr>
                                        <p:cTn id="15" dur="1000"/>
                                        <p:tgtEl>
                                          <p:spTgt spid="27"/>
                                        </p:tgtEl>
                                      </p:cBhvr>
                                    </p:animEffect>
                                  </p:childTnLst>
                                </p:cTn>
                              </p:par>
                            </p:childTnLst>
                          </p:cTn>
                        </p:par>
                        <p:par>
                          <p:cTn id="16" fill="hold">
                            <p:stCondLst>
                              <p:cond delay="1750"/>
                            </p:stCondLst>
                            <p:childTnLst>
                              <p:par>
                                <p:cTn id="17" presetID="2" presetClass="entr" presetSubtype="8" fill="hold" nodeType="afterEffect">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cBhvr additive="base">
                                        <p:cTn id="19" dur="750" fill="hold"/>
                                        <p:tgtEl>
                                          <p:spTgt spid="17"/>
                                        </p:tgtEl>
                                        <p:attrNameLst>
                                          <p:attrName>ppt_x</p:attrName>
                                        </p:attrNameLst>
                                      </p:cBhvr>
                                      <p:tavLst>
                                        <p:tav tm="0">
                                          <p:val>
                                            <p:strVal val="0-#ppt_w/2"/>
                                          </p:val>
                                        </p:tav>
                                        <p:tav tm="100000">
                                          <p:val>
                                            <p:strVal val="#ppt_x"/>
                                          </p:val>
                                        </p:tav>
                                      </p:tavLst>
                                    </p:anim>
                                    <p:anim calcmode="lin" valueType="num">
                                      <p:cBhvr additive="base">
                                        <p:cTn id="20" dur="75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270000" y="443285"/>
            <a:ext cx="9664700" cy="837928"/>
            <a:chOff x="1270000" y="487136"/>
            <a:chExt cx="9664700" cy="837928"/>
          </a:xfrm>
        </p:grpSpPr>
        <p:sp>
          <p:nvSpPr>
            <p:cNvPr id="2" name="矩形 1"/>
            <p:cNvSpPr/>
            <p:nvPr/>
          </p:nvSpPr>
          <p:spPr>
            <a:xfrm>
              <a:off x="1270000" y="487136"/>
              <a:ext cx="9664700" cy="837928"/>
            </a:xfrm>
            <a:prstGeom prst="rect">
              <a:avLst/>
            </a:prstGeom>
            <a:solidFill>
              <a:srgbClr val="267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Copyright Notice"/>
            <p:cNvSpPr>
              <a:spLocks/>
            </p:cNvSpPr>
            <p:nvPr/>
          </p:nvSpPr>
          <p:spPr bwMode="auto">
            <a:xfrm>
              <a:off x="2611411" y="688718"/>
              <a:ext cx="6981878" cy="43476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400" cap="small" dirty="0">
                  <a:solidFill>
                    <a:schemeClr val="bg1"/>
                  </a:solidFill>
                  <a:latin typeface="微软雅黑" panose="020B0503020204020204" pitchFamily="34" charset="-122"/>
                  <a:ea typeface="微软雅黑" panose="020B0503020204020204" pitchFamily="34" charset="-122"/>
                </a:rPr>
                <a:t>点击加入标题文字</a:t>
              </a:r>
              <a:endParaRPr lang="en-US" sz="2400" cap="small" dirty="0">
                <a:solidFill>
                  <a:schemeClr val="bg1"/>
                </a:solidFill>
                <a:latin typeface="微软雅黑" panose="020B0503020204020204" pitchFamily="34" charset="-122"/>
                <a:ea typeface="微软雅黑" panose="020B0503020204020204" pitchFamily="34" charset="-122"/>
              </a:endParaRPr>
            </a:p>
          </p:txBody>
        </p:sp>
      </p:grpSp>
      <p:grpSp>
        <p:nvGrpSpPr>
          <p:cNvPr id="5" name="Group 22"/>
          <p:cNvGrpSpPr>
            <a:grpSpLocks/>
          </p:cNvGrpSpPr>
          <p:nvPr/>
        </p:nvGrpSpPr>
        <p:grpSpPr bwMode="auto">
          <a:xfrm>
            <a:off x="6312127" y="2106962"/>
            <a:ext cx="1213448" cy="538745"/>
            <a:chOff x="0" y="0"/>
            <a:chExt cx="1131895" cy="504056"/>
          </a:xfrm>
          <a:solidFill>
            <a:schemeClr val="accent3"/>
          </a:solidFill>
        </p:grpSpPr>
        <p:sp>
          <p:nvSpPr>
            <p:cNvPr id="6" name="矩形 46"/>
            <p:cNvSpPr>
              <a:spLocks noChangeArrowheads="1"/>
            </p:cNvSpPr>
            <p:nvPr/>
          </p:nvSpPr>
          <p:spPr bwMode="auto">
            <a:xfrm>
              <a:off x="0" y="0"/>
              <a:ext cx="1080120" cy="504056"/>
            </a:xfrm>
            <a:prstGeom prst="rect">
              <a:avLst/>
            </a:prstGeom>
            <a:solidFill>
              <a:srgbClr val="267F4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2800">
                <a:solidFill>
                  <a:schemeClr val="bg1"/>
                </a:solidFill>
                <a:latin typeface="+mj-ea"/>
                <a:ea typeface="+mj-ea"/>
                <a:sym typeface="宋体" pitchFamily="2" charset="-122"/>
              </a:endParaRPr>
            </a:p>
          </p:txBody>
        </p:sp>
        <p:sp>
          <p:nvSpPr>
            <p:cNvPr id="7" name="文本框 47"/>
            <p:cNvSpPr>
              <a:spLocks noChangeArrowheads="1"/>
            </p:cNvSpPr>
            <p:nvPr/>
          </p:nvSpPr>
          <p:spPr bwMode="auto">
            <a:xfrm>
              <a:off x="51774" y="41772"/>
              <a:ext cx="1080121" cy="374348"/>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b="1" dirty="0">
                  <a:solidFill>
                    <a:schemeClr val="bg1"/>
                  </a:solidFill>
                  <a:latin typeface="+mj-ea"/>
                  <a:ea typeface="+mj-ea"/>
                  <a:sym typeface="方正兰亭细黑_GBK" charset="-122"/>
                </a:rPr>
                <a:t>标题一</a:t>
              </a:r>
            </a:p>
          </p:txBody>
        </p:sp>
      </p:grpSp>
      <p:sp>
        <p:nvSpPr>
          <p:cNvPr id="8" name="矩形 60"/>
          <p:cNvSpPr>
            <a:spLocks noChangeArrowheads="1"/>
          </p:cNvSpPr>
          <p:nvPr/>
        </p:nvSpPr>
        <p:spPr bwMode="auto">
          <a:xfrm>
            <a:off x="7728311" y="2047268"/>
            <a:ext cx="3571833" cy="7094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nSpc>
                <a:spcPct val="130000"/>
              </a:lnSpc>
            </a:pPr>
            <a:r>
              <a:rPr lang="zh-CN" altLang="en-US" sz="1600" dirty="0">
                <a:solidFill>
                  <a:schemeClr val="bg1">
                    <a:lumMod val="50000"/>
                  </a:schemeClr>
                </a:solidFill>
                <a:latin typeface="微软雅黑" pitchFamily="34" charset="-122"/>
              </a:rPr>
              <a:t>单击此处添加文本单击此处添加文本</a:t>
            </a:r>
            <a:endParaRPr lang="en-US" altLang="zh-CN" sz="1600" dirty="0">
              <a:solidFill>
                <a:schemeClr val="bg1">
                  <a:lumMod val="50000"/>
                </a:schemeClr>
              </a:solidFill>
              <a:latin typeface="微软雅黑" pitchFamily="34" charset="-122"/>
            </a:endParaRPr>
          </a:p>
          <a:p>
            <a:pPr>
              <a:lnSpc>
                <a:spcPct val="130000"/>
              </a:lnSpc>
            </a:pPr>
            <a:r>
              <a:rPr lang="zh-CN" altLang="en-US" sz="1600" dirty="0">
                <a:solidFill>
                  <a:schemeClr val="bg1">
                    <a:lumMod val="50000"/>
                  </a:schemeClr>
                </a:solidFill>
                <a:latin typeface="微软雅黑" pitchFamily="34" charset="-122"/>
              </a:rPr>
              <a:t>单击此处添加文本单击此处添加文本</a:t>
            </a:r>
            <a:endParaRPr lang="en-US" altLang="zh-CN" sz="1600" dirty="0">
              <a:solidFill>
                <a:schemeClr val="bg1">
                  <a:lumMod val="50000"/>
                </a:schemeClr>
              </a:solidFill>
              <a:latin typeface="微软雅黑" pitchFamily="34" charset="-122"/>
            </a:endParaRPr>
          </a:p>
        </p:txBody>
      </p:sp>
      <p:grpSp>
        <p:nvGrpSpPr>
          <p:cNvPr id="9" name="Group 22"/>
          <p:cNvGrpSpPr>
            <a:grpSpLocks/>
          </p:cNvGrpSpPr>
          <p:nvPr/>
        </p:nvGrpSpPr>
        <p:grpSpPr bwMode="auto">
          <a:xfrm>
            <a:off x="6312127" y="3051800"/>
            <a:ext cx="1213448" cy="538745"/>
            <a:chOff x="0" y="0"/>
            <a:chExt cx="1131895" cy="504056"/>
          </a:xfrm>
          <a:solidFill>
            <a:schemeClr val="accent2"/>
          </a:solidFill>
        </p:grpSpPr>
        <p:sp>
          <p:nvSpPr>
            <p:cNvPr id="10" name="矩形 46"/>
            <p:cNvSpPr>
              <a:spLocks noChangeArrowheads="1"/>
            </p:cNvSpPr>
            <p:nvPr/>
          </p:nvSpPr>
          <p:spPr bwMode="auto">
            <a:xfrm>
              <a:off x="0" y="0"/>
              <a:ext cx="1080120" cy="504056"/>
            </a:xfrm>
            <a:prstGeom prst="rect">
              <a:avLst/>
            </a:prstGeom>
            <a:solidFill>
              <a:srgbClr val="DF628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2800">
                <a:solidFill>
                  <a:schemeClr val="bg1">
                    <a:lumMod val="50000"/>
                  </a:schemeClr>
                </a:solidFill>
                <a:latin typeface="+mj-ea"/>
                <a:ea typeface="+mj-ea"/>
                <a:sym typeface="宋体" pitchFamily="2" charset="-122"/>
              </a:endParaRPr>
            </a:p>
          </p:txBody>
        </p:sp>
        <p:sp>
          <p:nvSpPr>
            <p:cNvPr id="12" name="文本框 47"/>
            <p:cNvSpPr>
              <a:spLocks noChangeArrowheads="1"/>
            </p:cNvSpPr>
            <p:nvPr/>
          </p:nvSpPr>
          <p:spPr bwMode="auto">
            <a:xfrm>
              <a:off x="51774" y="41772"/>
              <a:ext cx="1080121" cy="374348"/>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b="1" dirty="0">
                  <a:solidFill>
                    <a:schemeClr val="bg1"/>
                  </a:solidFill>
                  <a:latin typeface="+mj-ea"/>
                  <a:sym typeface="方正兰亭细黑_GBK" charset="-122"/>
                </a:rPr>
                <a:t>标题二</a:t>
              </a:r>
            </a:p>
          </p:txBody>
        </p:sp>
      </p:grpSp>
      <p:sp>
        <p:nvSpPr>
          <p:cNvPr id="13" name="矩形 60"/>
          <p:cNvSpPr>
            <a:spLocks noChangeArrowheads="1"/>
          </p:cNvSpPr>
          <p:nvPr/>
        </p:nvSpPr>
        <p:spPr bwMode="auto">
          <a:xfrm>
            <a:off x="7728311" y="2992106"/>
            <a:ext cx="3571833" cy="7094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nSpc>
                <a:spcPct val="130000"/>
              </a:lnSpc>
            </a:pPr>
            <a:r>
              <a:rPr lang="zh-CN" altLang="en-US" sz="1600" dirty="0">
                <a:solidFill>
                  <a:schemeClr val="bg1">
                    <a:lumMod val="50000"/>
                  </a:schemeClr>
                </a:solidFill>
                <a:latin typeface="微软雅黑" pitchFamily="34" charset="-122"/>
              </a:rPr>
              <a:t>单击此处添加文本单击此处添加文本</a:t>
            </a:r>
            <a:endParaRPr lang="en-US" altLang="zh-CN" sz="1600" dirty="0">
              <a:solidFill>
                <a:schemeClr val="bg1">
                  <a:lumMod val="50000"/>
                </a:schemeClr>
              </a:solidFill>
              <a:latin typeface="微软雅黑" pitchFamily="34" charset="-122"/>
            </a:endParaRPr>
          </a:p>
          <a:p>
            <a:pPr>
              <a:lnSpc>
                <a:spcPct val="130000"/>
              </a:lnSpc>
            </a:pPr>
            <a:r>
              <a:rPr lang="zh-CN" altLang="en-US" sz="1600" dirty="0">
                <a:solidFill>
                  <a:schemeClr val="bg1">
                    <a:lumMod val="50000"/>
                  </a:schemeClr>
                </a:solidFill>
                <a:latin typeface="微软雅黑" pitchFamily="34" charset="-122"/>
              </a:rPr>
              <a:t>单击此处添加文本单击此处添加文本</a:t>
            </a:r>
            <a:endParaRPr lang="en-US" altLang="zh-CN" sz="1600" dirty="0">
              <a:solidFill>
                <a:schemeClr val="bg1">
                  <a:lumMod val="50000"/>
                </a:schemeClr>
              </a:solidFill>
              <a:latin typeface="微软雅黑" pitchFamily="34" charset="-122"/>
            </a:endParaRPr>
          </a:p>
        </p:txBody>
      </p:sp>
      <p:grpSp>
        <p:nvGrpSpPr>
          <p:cNvPr id="14" name="Group 22"/>
          <p:cNvGrpSpPr>
            <a:grpSpLocks/>
          </p:cNvGrpSpPr>
          <p:nvPr/>
        </p:nvGrpSpPr>
        <p:grpSpPr bwMode="auto">
          <a:xfrm>
            <a:off x="6312127" y="4010346"/>
            <a:ext cx="1213448" cy="538745"/>
            <a:chOff x="0" y="0"/>
            <a:chExt cx="1131895" cy="504056"/>
          </a:xfrm>
          <a:solidFill>
            <a:schemeClr val="accent1"/>
          </a:solidFill>
        </p:grpSpPr>
        <p:sp>
          <p:nvSpPr>
            <p:cNvPr id="15" name="矩形 46"/>
            <p:cNvSpPr>
              <a:spLocks noChangeArrowheads="1"/>
            </p:cNvSpPr>
            <p:nvPr/>
          </p:nvSpPr>
          <p:spPr bwMode="auto">
            <a:xfrm>
              <a:off x="0" y="0"/>
              <a:ext cx="1080120" cy="504056"/>
            </a:xfrm>
            <a:prstGeom prst="rect">
              <a:avLst/>
            </a:prstGeom>
            <a:solidFill>
              <a:srgbClr val="267F4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2800">
                <a:solidFill>
                  <a:schemeClr val="bg1">
                    <a:lumMod val="50000"/>
                  </a:schemeClr>
                </a:solidFill>
                <a:latin typeface="+mj-ea"/>
                <a:ea typeface="+mj-ea"/>
                <a:sym typeface="宋体" pitchFamily="2" charset="-122"/>
              </a:endParaRPr>
            </a:p>
          </p:txBody>
        </p:sp>
        <p:sp>
          <p:nvSpPr>
            <p:cNvPr id="16" name="文本框 47"/>
            <p:cNvSpPr>
              <a:spLocks noChangeArrowheads="1"/>
            </p:cNvSpPr>
            <p:nvPr/>
          </p:nvSpPr>
          <p:spPr bwMode="auto">
            <a:xfrm>
              <a:off x="51774" y="41772"/>
              <a:ext cx="1080121" cy="374348"/>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b="1" dirty="0">
                  <a:solidFill>
                    <a:schemeClr val="bg1"/>
                  </a:solidFill>
                  <a:latin typeface="+mj-ea"/>
                  <a:sym typeface="方正兰亭细黑_GBK" charset="-122"/>
                </a:rPr>
                <a:t>标题三</a:t>
              </a:r>
            </a:p>
          </p:txBody>
        </p:sp>
      </p:grpSp>
      <p:sp>
        <p:nvSpPr>
          <p:cNvPr id="17" name="矩形 60"/>
          <p:cNvSpPr>
            <a:spLocks noChangeArrowheads="1"/>
          </p:cNvSpPr>
          <p:nvPr/>
        </p:nvSpPr>
        <p:spPr bwMode="auto">
          <a:xfrm>
            <a:off x="7728311" y="3950651"/>
            <a:ext cx="3571833" cy="7094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nSpc>
                <a:spcPct val="130000"/>
              </a:lnSpc>
            </a:pPr>
            <a:r>
              <a:rPr lang="zh-CN" altLang="en-US" sz="1600" dirty="0">
                <a:solidFill>
                  <a:schemeClr val="bg1">
                    <a:lumMod val="50000"/>
                  </a:schemeClr>
                </a:solidFill>
                <a:latin typeface="微软雅黑" pitchFamily="34" charset="-122"/>
              </a:rPr>
              <a:t>单击此处添加文本单击此处添加文本</a:t>
            </a:r>
            <a:endParaRPr lang="en-US" altLang="zh-CN" sz="1600" dirty="0">
              <a:solidFill>
                <a:schemeClr val="bg1">
                  <a:lumMod val="50000"/>
                </a:schemeClr>
              </a:solidFill>
              <a:latin typeface="微软雅黑" pitchFamily="34" charset="-122"/>
            </a:endParaRPr>
          </a:p>
          <a:p>
            <a:pPr>
              <a:lnSpc>
                <a:spcPct val="130000"/>
              </a:lnSpc>
            </a:pPr>
            <a:r>
              <a:rPr lang="zh-CN" altLang="en-US" sz="1600" dirty="0">
                <a:solidFill>
                  <a:schemeClr val="bg1">
                    <a:lumMod val="50000"/>
                  </a:schemeClr>
                </a:solidFill>
                <a:latin typeface="微软雅黑" pitchFamily="34" charset="-122"/>
              </a:rPr>
              <a:t>单击此处添加文本单击此处添加文本</a:t>
            </a:r>
            <a:endParaRPr lang="en-US" altLang="zh-CN" sz="1600" dirty="0">
              <a:solidFill>
                <a:schemeClr val="bg1">
                  <a:lumMod val="50000"/>
                </a:schemeClr>
              </a:solidFill>
              <a:latin typeface="微软雅黑" pitchFamily="34" charset="-122"/>
            </a:endParaRPr>
          </a:p>
        </p:txBody>
      </p:sp>
      <p:grpSp>
        <p:nvGrpSpPr>
          <p:cNvPr id="18" name="Group 22"/>
          <p:cNvGrpSpPr>
            <a:grpSpLocks/>
          </p:cNvGrpSpPr>
          <p:nvPr/>
        </p:nvGrpSpPr>
        <p:grpSpPr bwMode="auto">
          <a:xfrm>
            <a:off x="6312127" y="4935408"/>
            <a:ext cx="1213448" cy="538745"/>
            <a:chOff x="0" y="0"/>
            <a:chExt cx="1131895" cy="504056"/>
          </a:xfrm>
          <a:solidFill>
            <a:schemeClr val="accent3"/>
          </a:solidFill>
        </p:grpSpPr>
        <p:sp>
          <p:nvSpPr>
            <p:cNvPr id="19" name="矩形 46"/>
            <p:cNvSpPr>
              <a:spLocks noChangeArrowheads="1"/>
            </p:cNvSpPr>
            <p:nvPr/>
          </p:nvSpPr>
          <p:spPr bwMode="auto">
            <a:xfrm>
              <a:off x="0" y="0"/>
              <a:ext cx="1080120" cy="504056"/>
            </a:xfrm>
            <a:prstGeom prst="rect">
              <a:avLst/>
            </a:prstGeom>
            <a:solidFill>
              <a:srgbClr val="DF628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2800">
                <a:solidFill>
                  <a:schemeClr val="bg1">
                    <a:lumMod val="50000"/>
                  </a:schemeClr>
                </a:solidFill>
                <a:latin typeface="+mj-ea"/>
                <a:ea typeface="+mj-ea"/>
                <a:sym typeface="宋体" pitchFamily="2" charset="-122"/>
              </a:endParaRPr>
            </a:p>
          </p:txBody>
        </p:sp>
        <p:sp>
          <p:nvSpPr>
            <p:cNvPr id="20" name="文本框 47"/>
            <p:cNvSpPr>
              <a:spLocks noChangeArrowheads="1"/>
            </p:cNvSpPr>
            <p:nvPr/>
          </p:nvSpPr>
          <p:spPr bwMode="auto">
            <a:xfrm>
              <a:off x="51774" y="41772"/>
              <a:ext cx="1080121" cy="374348"/>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b="1" dirty="0">
                  <a:solidFill>
                    <a:schemeClr val="bg1"/>
                  </a:solidFill>
                  <a:latin typeface="+mj-ea"/>
                  <a:sym typeface="方正兰亭细黑_GBK" charset="-122"/>
                </a:rPr>
                <a:t>标题四</a:t>
              </a:r>
            </a:p>
          </p:txBody>
        </p:sp>
      </p:grpSp>
      <p:sp>
        <p:nvSpPr>
          <p:cNvPr id="21" name="矩形 60"/>
          <p:cNvSpPr>
            <a:spLocks noChangeArrowheads="1"/>
          </p:cNvSpPr>
          <p:nvPr/>
        </p:nvSpPr>
        <p:spPr bwMode="auto">
          <a:xfrm>
            <a:off x="7728311" y="4875714"/>
            <a:ext cx="3571833" cy="7094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nSpc>
                <a:spcPct val="130000"/>
              </a:lnSpc>
            </a:pPr>
            <a:r>
              <a:rPr lang="zh-CN" altLang="en-US" sz="1600" dirty="0">
                <a:solidFill>
                  <a:schemeClr val="bg1">
                    <a:lumMod val="50000"/>
                  </a:schemeClr>
                </a:solidFill>
                <a:latin typeface="微软雅黑" pitchFamily="34" charset="-122"/>
              </a:rPr>
              <a:t>单击此处添加文本单击此处添加文本</a:t>
            </a:r>
            <a:endParaRPr lang="en-US" altLang="zh-CN" sz="1600" dirty="0">
              <a:solidFill>
                <a:schemeClr val="bg1">
                  <a:lumMod val="50000"/>
                </a:schemeClr>
              </a:solidFill>
              <a:latin typeface="微软雅黑" pitchFamily="34" charset="-122"/>
            </a:endParaRPr>
          </a:p>
          <a:p>
            <a:pPr>
              <a:lnSpc>
                <a:spcPct val="130000"/>
              </a:lnSpc>
            </a:pPr>
            <a:r>
              <a:rPr lang="zh-CN" altLang="en-US" sz="1600" dirty="0">
                <a:solidFill>
                  <a:schemeClr val="bg1">
                    <a:lumMod val="50000"/>
                  </a:schemeClr>
                </a:solidFill>
                <a:latin typeface="微软雅黑" pitchFamily="34" charset="-122"/>
              </a:rPr>
              <a:t>单击此处添加文本单击此处添加文本</a:t>
            </a:r>
            <a:endParaRPr lang="en-US" altLang="zh-CN" sz="1600" dirty="0">
              <a:solidFill>
                <a:schemeClr val="bg1">
                  <a:lumMod val="50000"/>
                </a:schemeClr>
              </a:solidFill>
              <a:latin typeface="微软雅黑" pitchFamily="34" charset="-122"/>
            </a:endParaRPr>
          </a:p>
        </p:txBody>
      </p:sp>
      <p:grpSp>
        <p:nvGrpSpPr>
          <p:cNvPr id="22" name="Group 22"/>
          <p:cNvGrpSpPr>
            <a:grpSpLocks/>
          </p:cNvGrpSpPr>
          <p:nvPr/>
        </p:nvGrpSpPr>
        <p:grpSpPr bwMode="auto">
          <a:xfrm>
            <a:off x="6312127" y="5874303"/>
            <a:ext cx="1213448" cy="538745"/>
            <a:chOff x="0" y="0"/>
            <a:chExt cx="1131895" cy="504056"/>
          </a:xfrm>
          <a:solidFill>
            <a:schemeClr val="accent4"/>
          </a:solidFill>
        </p:grpSpPr>
        <p:sp>
          <p:nvSpPr>
            <p:cNvPr id="23" name="矩形 46"/>
            <p:cNvSpPr>
              <a:spLocks noChangeArrowheads="1"/>
            </p:cNvSpPr>
            <p:nvPr/>
          </p:nvSpPr>
          <p:spPr bwMode="auto">
            <a:xfrm>
              <a:off x="0" y="0"/>
              <a:ext cx="1080120" cy="504056"/>
            </a:xfrm>
            <a:prstGeom prst="rect">
              <a:avLst/>
            </a:prstGeom>
            <a:solidFill>
              <a:srgbClr val="267F4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2800">
                <a:solidFill>
                  <a:schemeClr val="bg1">
                    <a:lumMod val="50000"/>
                  </a:schemeClr>
                </a:solidFill>
                <a:latin typeface="+mj-ea"/>
                <a:ea typeface="+mj-ea"/>
                <a:sym typeface="宋体" pitchFamily="2" charset="-122"/>
              </a:endParaRPr>
            </a:p>
          </p:txBody>
        </p:sp>
        <p:sp>
          <p:nvSpPr>
            <p:cNvPr id="24" name="文本框 47"/>
            <p:cNvSpPr>
              <a:spLocks noChangeArrowheads="1"/>
            </p:cNvSpPr>
            <p:nvPr/>
          </p:nvSpPr>
          <p:spPr bwMode="auto">
            <a:xfrm>
              <a:off x="51774" y="41772"/>
              <a:ext cx="1080121" cy="374348"/>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b="1" dirty="0">
                  <a:solidFill>
                    <a:schemeClr val="bg1"/>
                  </a:solidFill>
                  <a:latin typeface="+mj-ea"/>
                  <a:sym typeface="方正兰亭细黑_GBK" charset="-122"/>
                </a:rPr>
                <a:t>标题五</a:t>
              </a:r>
            </a:p>
          </p:txBody>
        </p:sp>
      </p:grpSp>
      <p:sp>
        <p:nvSpPr>
          <p:cNvPr id="25" name="矩形 60"/>
          <p:cNvSpPr>
            <a:spLocks noChangeArrowheads="1"/>
          </p:cNvSpPr>
          <p:nvPr/>
        </p:nvSpPr>
        <p:spPr bwMode="auto">
          <a:xfrm>
            <a:off x="7728311" y="5814609"/>
            <a:ext cx="3571833" cy="7094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nSpc>
                <a:spcPct val="130000"/>
              </a:lnSpc>
            </a:pPr>
            <a:r>
              <a:rPr lang="zh-CN" altLang="en-US" sz="1600" dirty="0">
                <a:solidFill>
                  <a:schemeClr val="bg1">
                    <a:lumMod val="50000"/>
                  </a:schemeClr>
                </a:solidFill>
                <a:latin typeface="微软雅黑" pitchFamily="34" charset="-122"/>
              </a:rPr>
              <a:t>单击此处添加文本单击此处添加文本</a:t>
            </a:r>
            <a:endParaRPr lang="en-US" altLang="zh-CN" sz="1600" dirty="0">
              <a:solidFill>
                <a:schemeClr val="bg1">
                  <a:lumMod val="50000"/>
                </a:schemeClr>
              </a:solidFill>
              <a:latin typeface="微软雅黑" pitchFamily="34" charset="-122"/>
            </a:endParaRPr>
          </a:p>
          <a:p>
            <a:pPr>
              <a:lnSpc>
                <a:spcPct val="130000"/>
              </a:lnSpc>
            </a:pPr>
            <a:r>
              <a:rPr lang="zh-CN" altLang="en-US" sz="1600" dirty="0">
                <a:solidFill>
                  <a:schemeClr val="bg1">
                    <a:lumMod val="50000"/>
                  </a:schemeClr>
                </a:solidFill>
                <a:latin typeface="微软雅黑" pitchFamily="34" charset="-122"/>
              </a:rPr>
              <a:t>单击此处添加文本单击此处添加文本</a:t>
            </a:r>
            <a:endParaRPr lang="en-US" altLang="zh-CN" sz="1600" dirty="0">
              <a:solidFill>
                <a:schemeClr val="bg1">
                  <a:lumMod val="50000"/>
                </a:schemeClr>
              </a:solidFill>
              <a:latin typeface="微软雅黑" pitchFamily="34" charset="-122"/>
            </a:endParaRPr>
          </a:p>
        </p:txBody>
      </p:sp>
      <p:sp>
        <p:nvSpPr>
          <p:cNvPr id="26" name="椭圆 25"/>
          <p:cNvSpPr/>
          <p:nvPr/>
        </p:nvSpPr>
        <p:spPr>
          <a:xfrm>
            <a:off x="1033056" y="1975825"/>
            <a:ext cx="4548210" cy="4548208"/>
          </a:xfrm>
          <a:prstGeom prst="ellipse">
            <a:avLst/>
          </a:prstGeom>
          <a:blipFill dpi="0" rotWithShape="1">
            <a:blip r:embed="rId3"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Tree>
    <p:extLst>
      <p:ext uri="{BB962C8B-B14F-4D97-AF65-F5344CB8AC3E}">
        <p14:creationId xmlns:p14="http://schemas.microsoft.com/office/powerpoint/2010/main" val="1303588328"/>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750"/>
                                        <p:tgtEl>
                                          <p:spTgt spid="4"/>
                                        </p:tgtEl>
                                      </p:cBhvr>
                                    </p:animEffect>
                                    <p:anim calcmode="lin" valueType="num">
                                      <p:cBhvr>
                                        <p:cTn id="8" dur="750" fill="hold"/>
                                        <p:tgtEl>
                                          <p:spTgt spid="4"/>
                                        </p:tgtEl>
                                        <p:attrNameLst>
                                          <p:attrName>ppt_x</p:attrName>
                                        </p:attrNameLst>
                                      </p:cBhvr>
                                      <p:tavLst>
                                        <p:tav tm="0">
                                          <p:val>
                                            <p:strVal val="#ppt_x"/>
                                          </p:val>
                                        </p:tav>
                                        <p:tav tm="100000">
                                          <p:val>
                                            <p:strVal val="#ppt_x"/>
                                          </p:val>
                                        </p:tav>
                                      </p:tavLst>
                                    </p:anim>
                                    <p:anim calcmode="lin" valueType="num">
                                      <p:cBhvr>
                                        <p:cTn id="9" dur="75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ppt_x</p:attrName>
                                        </p:attrNameLst>
                                      </p:cBhvr>
                                      <p:tavLst>
                                        <p:tav tm="0">
                                          <p:val>
                                            <p:strVal val="#ppt_x"/>
                                          </p:val>
                                        </p:tav>
                                        <p:tav tm="100000">
                                          <p:val>
                                            <p:strVal val="#ppt_x"/>
                                          </p:val>
                                        </p:tav>
                                      </p:tavLst>
                                    </p:anim>
                                    <p:anim calcmode="lin" valueType="num">
                                      <p:cBhvr>
                                        <p:cTn id="15" dur="1000" fill="hold"/>
                                        <p:tgtEl>
                                          <p:spTgt spid="5"/>
                                        </p:tgtEl>
                                        <p:attrNameLst>
                                          <p:attrName>ppt_y</p:attrName>
                                        </p:attrNameLst>
                                      </p:cBhvr>
                                      <p:tavLst>
                                        <p:tav tm="0">
                                          <p:val>
                                            <p:strVal val="#ppt_y+.1"/>
                                          </p:val>
                                        </p:tav>
                                        <p:tav tm="100000">
                                          <p:val>
                                            <p:strVal val="#ppt_y"/>
                                          </p:val>
                                        </p:tav>
                                      </p:tavLst>
                                    </p:anim>
                                  </p:childTnLst>
                                </p:cTn>
                              </p:par>
                              <p:par>
                                <p:cTn id="16" presetID="42" presetClass="entr" presetSubtype="0" fill="hold" grpId="0" nodeType="with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1000"/>
                                        <p:tgtEl>
                                          <p:spTgt spid="8"/>
                                        </p:tgtEl>
                                      </p:cBhvr>
                                    </p:animEffect>
                                    <p:anim calcmode="lin" valueType="num">
                                      <p:cBhvr>
                                        <p:cTn id="19" dur="1000" fill="hold"/>
                                        <p:tgtEl>
                                          <p:spTgt spid="8"/>
                                        </p:tgtEl>
                                        <p:attrNameLst>
                                          <p:attrName>ppt_x</p:attrName>
                                        </p:attrNameLst>
                                      </p:cBhvr>
                                      <p:tavLst>
                                        <p:tav tm="0">
                                          <p:val>
                                            <p:strVal val="#ppt_x"/>
                                          </p:val>
                                        </p:tav>
                                        <p:tav tm="100000">
                                          <p:val>
                                            <p:strVal val="#ppt_x"/>
                                          </p:val>
                                        </p:tav>
                                      </p:tavLst>
                                    </p:anim>
                                    <p:anim calcmode="lin" valueType="num">
                                      <p:cBhvr>
                                        <p:cTn id="20" dur="1000" fill="hold"/>
                                        <p:tgtEl>
                                          <p:spTgt spid="8"/>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1000"/>
                                        <p:tgtEl>
                                          <p:spTgt spid="9"/>
                                        </p:tgtEl>
                                      </p:cBhvr>
                                    </p:animEffect>
                                    <p:anim calcmode="lin" valueType="num">
                                      <p:cBhvr>
                                        <p:cTn id="24" dur="1000" fill="hold"/>
                                        <p:tgtEl>
                                          <p:spTgt spid="9"/>
                                        </p:tgtEl>
                                        <p:attrNameLst>
                                          <p:attrName>ppt_x</p:attrName>
                                        </p:attrNameLst>
                                      </p:cBhvr>
                                      <p:tavLst>
                                        <p:tav tm="0">
                                          <p:val>
                                            <p:strVal val="#ppt_x"/>
                                          </p:val>
                                        </p:tav>
                                        <p:tav tm="100000">
                                          <p:val>
                                            <p:strVal val="#ppt_x"/>
                                          </p:val>
                                        </p:tav>
                                      </p:tavLst>
                                    </p:anim>
                                    <p:anim calcmode="lin" valueType="num">
                                      <p:cBhvr>
                                        <p:cTn id="25" dur="1000" fill="hold"/>
                                        <p:tgtEl>
                                          <p:spTgt spid="9"/>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fade">
                                      <p:cBhvr>
                                        <p:cTn id="28" dur="1000"/>
                                        <p:tgtEl>
                                          <p:spTgt spid="13"/>
                                        </p:tgtEl>
                                      </p:cBhvr>
                                    </p:animEffect>
                                    <p:anim calcmode="lin" valueType="num">
                                      <p:cBhvr>
                                        <p:cTn id="29" dur="1000" fill="hold"/>
                                        <p:tgtEl>
                                          <p:spTgt spid="13"/>
                                        </p:tgtEl>
                                        <p:attrNameLst>
                                          <p:attrName>ppt_x</p:attrName>
                                        </p:attrNameLst>
                                      </p:cBhvr>
                                      <p:tavLst>
                                        <p:tav tm="0">
                                          <p:val>
                                            <p:strVal val="#ppt_x"/>
                                          </p:val>
                                        </p:tav>
                                        <p:tav tm="100000">
                                          <p:val>
                                            <p:strVal val="#ppt_x"/>
                                          </p:val>
                                        </p:tav>
                                      </p:tavLst>
                                    </p:anim>
                                    <p:anim calcmode="lin" valueType="num">
                                      <p:cBhvr>
                                        <p:cTn id="30" dur="1000" fill="hold"/>
                                        <p:tgtEl>
                                          <p:spTgt spid="13"/>
                                        </p:tgtEl>
                                        <p:attrNameLst>
                                          <p:attrName>ppt_y</p:attrName>
                                        </p:attrNameLst>
                                      </p:cBhvr>
                                      <p:tavLst>
                                        <p:tav tm="0">
                                          <p:val>
                                            <p:strVal val="#ppt_y+.1"/>
                                          </p:val>
                                        </p:tav>
                                        <p:tav tm="100000">
                                          <p:val>
                                            <p:strVal val="#ppt_y"/>
                                          </p:val>
                                        </p:tav>
                                      </p:tavLst>
                                    </p:anim>
                                  </p:childTnLst>
                                </p:cTn>
                              </p:par>
                              <p:par>
                                <p:cTn id="31" presetID="42" presetClass="entr" presetSubtype="0" fill="hold" nodeType="with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fade">
                                      <p:cBhvr>
                                        <p:cTn id="33" dur="1000"/>
                                        <p:tgtEl>
                                          <p:spTgt spid="14"/>
                                        </p:tgtEl>
                                      </p:cBhvr>
                                    </p:animEffect>
                                    <p:anim calcmode="lin" valueType="num">
                                      <p:cBhvr>
                                        <p:cTn id="34" dur="1000" fill="hold"/>
                                        <p:tgtEl>
                                          <p:spTgt spid="14"/>
                                        </p:tgtEl>
                                        <p:attrNameLst>
                                          <p:attrName>ppt_x</p:attrName>
                                        </p:attrNameLst>
                                      </p:cBhvr>
                                      <p:tavLst>
                                        <p:tav tm="0">
                                          <p:val>
                                            <p:strVal val="#ppt_x"/>
                                          </p:val>
                                        </p:tav>
                                        <p:tav tm="100000">
                                          <p:val>
                                            <p:strVal val="#ppt_x"/>
                                          </p:val>
                                        </p:tav>
                                      </p:tavLst>
                                    </p:anim>
                                    <p:anim calcmode="lin" valueType="num">
                                      <p:cBhvr>
                                        <p:cTn id="35" dur="1000" fill="hold"/>
                                        <p:tgtEl>
                                          <p:spTgt spid="14"/>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17"/>
                                        </p:tgtEl>
                                        <p:attrNameLst>
                                          <p:attrName>style.visibility</p:attrName>
                                        </p:attrNameLst>
                                      </p:cBhvr>
                                      <p:to>
                                        <p:strVal val="visible"/>
                                      </p:to>
                                    </p:set>
                                    <p:animEffect transition="in" filter="fade">
                                      <p:cBhvr>
                                        <p:cTn id="38" dur="1000"/>
                                        <p:tgtEl>
                                          <p:spTgt spid="17"/>
                                        </p:tgtEl>
                                      </p:cBhvr>
                                    </p:animEffect>
                                    <p:anim calcmode="lin" valueType="num">
                                      <p:cBhvr>
                                        <p:cTn id="39" dur="1000" fill="hold"/>
                                        <p:tgtEl>
                                          <p:spTgt spid="17"/>
                                        </p:tgtEl>
                                        <p:attrNameLst>
                                          <p:attrName>ppt_x</p:attrName>
                                        </p:attrNameLst>
                                      </p:cBhvr>
                                      <p:tavLst>
                                        <p:tav tm="0">
                                          <p:val>
                                            <p:strVal val="#ppt_x"/>
                                          </p:val>
                                        </p:tav>
                                        <p:tav tm="100000">
                                          <p:val>
                                            <p:strVal val="#ppt_x"/>
                                          </p:val>
                                        </p:tav>
                                      </p:tavLst>
                                    </p:anim>
                                    <p:anim calcmode="lin" valueType="num">
                                      <p:cBhvr>
                                        <p:cTn id="40" dur="1000" fill="hold"/>
                                        <p:tgtEl>
                                          <p:spTgt spid="17"/>
                                        </p:tgtEl>
                                        <p:attrNameLst>
                                          <p:attrName>ppt_y</p:attrName>
                                        </p:attrNameLst>
                                      </p:cBhvr>
                                      <p:tavLst>
                                        <p:tav tm="0">
                                          <p:val>
                                            <p:strVal val="#ppt_y+.1"/>
                                          </p:val>
                                        </p:tav>
                                        <p:tav tm="100000">
                                          <p:val>
                                            <p:strVal val="#ppt_y"/>
                                          </p:val>
                                        </p:tav>
                                      </p:tavLst>
                                    </p:anim>
                                  </p:childTnLst>
                                </p:cTn>
                              </p:par>
                              <p:par>
                                <p:cTn id="41" presetID="42" presetClass="entr" presetSubtype="0" fill="hold" nodeType="withEffect">
                                  <p:stCondLst>
                                    <p:cond delay="0"/>
                                  </p:stCondLst>
                                  <p:childTnLst>
                                    <p:set>
                                      <p:cBhvr>
                                        <p:cTn id="42" dur="1" fill="hold">
                                          <p:stCondLst>
                                            <p:cond delay="0"/>
                                          </p:stCondLst>
                                        </p:cTn>
                                        <p:tgtEl>
                                          <p:spTgt spid="18"/>
                                        </p:tgtEl>
                                        <p:attrNameLst>
                                          <p:attrName>style.visibility</p:attrName>
                                        </p:attrNameLst>
                                      </p:cBhvr>
                                      <p:to>
                                        <p:strVal val="visible"/>
                                      </p:to>
                                    </p:set>
                                    <p:animEffect transition="in" filter="fade">
                                      <p:cBhvr>
                                        <p:cTn id="43" dur="1000"/>
                                        <p:tgtEl>
                                          <p:spTgt spid="18"/>
                                        </p:tgtEl>
                                      </p:cBhvr>
                                    </p:animEffect>
                                    <p:anim calcmode="lin" valueType="num">
                                      <p:cBhvr>
                                        <p:cTn id="44" dur="1000" fill="hold"/>
                                        <p:tgtEl>
                                          <p:spTgt spid="18"/>
                                        </p:tgtEl>
                                        <p:attrNameLst>
                                          <p:attrName>ppt_x</p:attrName>
                                        </p:attrNameLst>
                                      </p:cBhvr>
                                      <p:tavLst>
                                        <p:tav tm="0">
                                          <p:val>
                                            <p:strVal val="#ppt_x"/>
                                          </p:val>
                                        </p:tav>
                                        <p:tav tm="100000">
                                          <p:val>
                                            <p:strVal val="#ppt_x"/>
                                          </p:val>
                                        </p:tav>
                                      </p:tavLst>
                                    </p:anim>
                                    <p:anim calcmode="lin" valueType="num">
                                      <p:cBhvr>
                                        <p:cTn id="45" dur="1000" fill="hold"/>
                                        <p:tgtEl>
                                          <p:spTgt spid="18"/>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21"/>
                                        </p:tgtEl>
                                        <p:attrNameLst>
                                          <p:attrName>style.visibility</p:attrName>
                                        </p:attrNameLst>
                                      </p:cBhvr>
                                      <p:to>
                                        <p:strVal val="visible"/>
                                      </p:to>
                                    </p:set>
                                    <p:animEffect transition="in" filter="fade">
                                      <p:cBhvr>
                                        <p:cTn id="48" dur="1000"/>
                                        <p:tgtEl>
                                          <p:spTgt spid="21"/>
                                        </p:tgtEl>
                                      </p:cBhvr>
                                    </p:animEffect>
                                    <p:anim calcmode="lin" valueType="num">
                                      <p:cBhvr>
                                        <p:cTn id="49" dur="1000" fill="hold"/>
                                        <p:tgtEl>
                                          <p:spTgt spid="21"/>
                                        </p:tgtEl>
                                        <p:attrNameLst>
                                          <p:attrName>ppt_x</p:attrName>
                                        </p:attrNameLst>
                                      </p:cBhvr>
                                      <p:tavLst>
                                        <p:tav tm="0">
                                          <p:val>
                                            <p:strVal val="#ppt_x"/>
                                          </p:val>
                                        </p:tav>
                                        <p:tav tm="100000">
                                          <p:val>
                                            <p:strVal val="#ppt_x"/>
                                          </p:val>
                                        </p:tav>
                                      </p:tavLst>
                                    </p:anim>
                                    <p:anim calcmode="lin" valueType="num">
                                      <p:cBhvr>
                                        <p:cTn id="50" dur="1000" fill="hold"/>
                                        <p:tgtEl>
                                          <p:spTgt spid="21"/>
                                        </p:tgtEl>
                                        <p:attrNameLst>
                                          <p:attrName>ppt_y</p:attrName>
                                        </p:attrNameLst>
                                      </p:cBhvr>
                                      <p:tavLst>
                                        <p:tav tm="0">
                                          <p:val>
                                            <p:strVal val="#ppt_y+.1"/>
                                          </p:val>
                                        </p:tav>
                                        <p:tav tm="100000">
                                          <p:val>
                                            <p:strVal val="#ppt_y"/>
                                          </p:val>
                                        </p:tav>
                                      </p:tavLst>
                                    </p:anim>
                                  </p:childTnLst>
                                </p:cTn>
                              </p:par>
                              <p:par>
                                <p:cTn id="51" presetID="42" presetClass="entr" presetSubtype="0" fill="hold" nodeType="withEffect">
                                  <p:stCondLst>
                                    <p:cond delay="0"/>
                                  </p:stCondLst>
                                  <p:childTnLst>
                                    <p:set>
                                      <p:cBhvr>
                                        <p:cTn id="52" dur="1" fill="hold">
                                          <p:stCondLst>
                                            <p:cond delay="0"/>
                                          </p:stCondLst>
                                        </p:cTn>
                                        <p:tgtEl>
                                          <p:spTgt spid="22"/>
                                        </p:tgtEl>
                                        <p:attrNameLst>
                                          <p:attrName>style.visibility</p:attrName>
                                        </p:attrNameLst>
                                      </p:cBhvr>
                                      <p:to>
                                        <p:strVal val="visible"/>
                                      </p:to>
                                    </p:set>
                                    <p:animEffect transition="in" filter="fade">
                                      <p:cBhvr>
                                        <p:cTn id="53" dur="1000"/>
                                        <p:tgtEl>
                                          <p:spTgt spid="22"/>
                                        </p:tgtEl>
                                      </p:cBhvr>
                                    </p:animEffect>
                                    <p:anim calcmode="lin" valueType="num">
                                      <p:cBhvr>
                                        <p:cTn id="54" dur="1000" fill="hold"/>
                                        <p:tgtEl>
                                          <p:spTgt spid="22"/>
                                        </p:tgtEl>
                                        <p:attrNameLst>
                                          <p:attrName>ppt_x</p:attrName>
                                        </p:attrNameLst>
                                      </p:cBhvr>
                                      <p:tavLst>
                                        <p:tav tm="0">
                                          <p:val>
                                            <p:strVal val="#ppt_x"/>
                                          </p:val>
                                        </p:tav>
                                        <p:tav tm="100000">
                                          <p:val>
                                            <p:strVal val="#ppt_x"/>
                                          </p:val>
                                        </p:tav>
                                      </p:tavLst>
                                    </p:anim>
                                    <p:anim calcmode="lin" valueType="num">
                                      <p:cBhvr>
                                        <p:cTn id="55" dur="1000" fill="hold"/>
                                        <p:tgtEl>
                                          <p:spTgt spid="22"/>
                                        </p:tgtEl>
                                        <p:attrNameLst>
                                          <p:attrName>ppt_y</p:attrName>
                                        </p:attrNameLst>
                                      </p:cBhvr>
                                      <p:tavLst>
                                        <p:tav tm="0">
                                          <p:val>
                                            <p:strVal val="#ppt_y+.1"/>
                                          </p:val>
                                        </p:tav>
                                        <p:tav tm="100000">
                                          <p:val>
                                            <p:strVal val="#ppt_y"/>
                                          </p:val>
                                        </p:tav>
                                      </p:tavLst>
                                    </p:anim>
                                  </p:childTnLst>
                                </p:cTn>
                              </p:par>
                              <p:par>
                                <p:cTn id="56" presetID="42" presetClass="entr" presetSubtype="0" fill="hold" grpId="0" nodeType="withEffect">
                                  <p:stCondLst>
                                    <p:cond delay="0"/>
                                  </p:stCondLst>
                                  <p:childTnLst>
                                    <p:set>
                                      <p:cBhvr>
                                        <p:cTn id="57" dur="1" fill="hold">
                                          <p:stCondLst>
                                            <p:cond delay="0"/>
                                          </p:stCondLst>
                                        </p:cTn>
                                        <p:tgtEl>
                                          <p:spTgt spid="25"/>
                                        </p:tgtEl>
                                        <p:attrNameLst>
                                          <p:attrName>style.visibility</p:attrName>
                                        </p:attrNameLst>
                                      </p:cBhvr>
                                      <p:to>
                                        <p:strVal val="visible"/>
                                      </p:to>
                                    </p:set>
                                    <p:animEffect transition="in" filter="fade">
                                      <p:cBhvr>
                                        <p:cTn id="58" dur="1000"/>
                                        <p:tgtEl>
                                          <p:spTgt spid="25"/>
                                        </p:tgtEl>
                                      </p:cBhvr>
                                    </p:animEffect>
                                    <p:anim calcmode="lin" valueType="num">
                                      <p:cBhvr>
                                        <p:cTn id="59" dur="1000" fill="hold"/>
                                        <p:tgtEl>
                                          <p:spTgt spid="25"/>
                                        </p:tgtEl>
                                        <p:attrNameLst>
                                          <p:attrName>ppt_x</p:attrName>
                                        </p:attrNameLst>
                                      </p:cBhvr>
                                      <p:tavLst>
                                        <p:tav tm="0">
                                          <p:val>
                                            <p:strVal val="#ppt_x"/>
                                          </p:val>
                                        </p:tav>
                                        <p:tav tm="100000">
                                          <p:val>
                                            <p:strVal val="#ppt_x"/>
                                          </p:val>
                                        </p:tav>
                                      </p:tavLst>
                                    </p:anim>
                                    <p:anim calcmode="lin" valueType="num">
                                      <p:cBhvr>
                                        <p:cTn id="60" dur="1000" fill="hold"/>
                                        <p:tgtEl>
                                          <p:spTgt spid="25"/>
                                        </p:tgtEl>
                                        <p:attrNameLst>
                                          <p:attrName>ppt_y</p:attrName>
                                        </p:attrNameLst>
                                      </p:cBhvr>
                                      <p:tavLst>
                                        <p:tav tm="0">
                                          <p:val>
                                            <p:strVal val="#ppt_y+.1"/>
                                          </p:val>
                                        </p:tav>
                                        <p:tav tm="100000">
                                          <p:val>
                                            <p:strVal val="#ppt_y"/>
                                          </p:val>
                                        </p:tav>
                                      </p:tavLst>
                                    </p:anim>
                                  </p:childTnLst>
                                </p:cTn>
                              </p:par>
                            </p:childTnLst>
                          </p:cTn>
                        </p:par>
                        <p:par>
                          <p:cTn id="61" fill="hold">
                            <p:stCondLst>
                              <p:cond delay="1750"/>
                            </p:stCondLst>
                            <p:childTnLst>
                              <p:par>
                                <p:cTn id="62" presetID="42" presetClass="entr" presetSubtype="0" fill="hold" grpId="0" nodeType="afterEffect">
                                  <p:stCondLst>
                                    <p:cond delay="0"/>
                                  </p:stCondLst>
                                  <p:childTnLst>
                                    <p:set>
                                      <p:cBhvr>
                                        <p:cTn id="63" dur="1" fill="hold">
                                          <p:stCondLst>
                                            <p:cond delay="0"/>
                                          </p:stCondLst>
                                        </p:cTn>
                                        <p:tgtEl>
                                          <p:spTgt spid="26"/>
                                        </p:tgtEl>
                                        <p:attrNameLst>
                                          <p:attrName>style.visibility</p:attrName>
                                        </p:attrNameLst>
                                      </p:cBhvr>
                                      <p:to>
                                        <p:strVal val="visible"/>
                                      </p:to>
                                    </p:set>
                                    <p:animEffect transition="in" filter="fade">
                                      <p:cBhvr>
                                        <p:cTn id="64" dur="1000"/>
                                        <p:tgtEl>
                                          <p:spTgt spid="26"/>
                                        </p:tgtEl>
                                      </p:cBhvr>
                                    </p:animEffect>
                                    <p:anim calcmode="lin" valueType="num">
                                      <p:cBhvr>
                                        <p:cTn id="65" dur="1000" fill="hold"/>
                                        <p:tgtEl>
                                          <p:spTgt spid="26"/>
                                        </p:tgtEl>
                                        <p:attrNameLst>
                                          <p:attrName>ppt_x</p:attrName>
                                        </p:attrNameLst>
                                      </p:cBhvr>
                                      <p:tavLst>
                                        <p:tav tm="0">
                                          <p:val>
                                            <p:strVal val="#ppt_x"/>
                                          </p:val>
                                        </p:tav>
                                        <p:tav tm="100000">
                                          <p:val>
                                            <p:strVal val="#ppt_x"/>
                                          </p:val>
                                        </p:tav>
                                      </p:tavLst>
                                    </p:anim>
                                    <p:anim calcmode="lin" valueType="num">
                                      <p:cBhvr>
                                        <p:cTn id="66"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3" grpId="0"/>
      <p:bldP spid="17" grpId="0"/>
      <p:bldP spid="21" grpId="0"/>
      <p:bldP spid="25" grpId="0"/>
      <p:bldP spid="26"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270000" y="443285"/>
            <a:ext cx="9664700" cy="837928"/>
            <a:chOff x="1270000" y="487136"/>
            <a:chExt cx="9664700" cy="837928"/>
          </a:xfrm>
        </p:grpSpPr>
        <p:sp>
          <p:nvSpPr>
            <p:cNvPr id="2" name="矩形 1"/>
            <p:cNvSpPr/>
            <p:nvPr/>
          </p:nvSpPr>
          <p:spPr>
            <a:xfrm>
              <a:off x="1270000" y="487136"/>
              <a:ext cx="9664700" cy="837928"/>
            </a:xfrm>
            <a:prstGeom prst="rect">
              <a:avLst/>
            </a:prstGeom>
            <a:solidFill>
              <a:srgbClr val="267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Copyright Notice"/>
            <p:cNvSpPr>
              <a:spLocks/>
            </p:cNvSpPr>
            <p:nvPr/>
          </p:nvSpPr>
          <p:spPr bwMode="auto">
            <a:xfrm>
              <a:off x="2611411" y="688718"/>
              <a:ext cx="6981878" cy="43476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400" cap="small" dirty="0">
                  <a:solidFill>
                    <a:schemeClr val="bg1"/>
                  </a:solidFill>
                  <a:latin typeface="微软雅黑" panose="020B0503020204020204" pitchFamily="34" charset="-122"/>
                  <a:ea typeface="微软雅黑" panose="020B0503020204020204" pitchFamily="34" charset="-122"/>
                </a:rPr>
                <a:t>点击加入标题文字</a:t>
              </a:r>
              <a:endParaRPr lang="en-US" sz="2400" cap="small" dirty="0">
                <a:solidFill>
                  <a:schemeClr val="bg1"/>
                </a:solidFill>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997723" y="2410050"/>
            <a:ext cx="10432278" cy="3914586"/>
            <a:chOff x="522288" y="1657349"/>
            <a:chExt cx="8220412" cy="3084611"/>
          </a:xfrm>
        </p:grpSpPr>
        <p:grpSp>
          <p:nvGrpSpPr>
            <p:cNvPr id="6" name="Group 74"/>
            <p:cNvGrpSpPr/>
            <p:nvPr/>
          </p:nvGrpSpPr>
          <p:grpSpPr>
            <a:xfrm>
              <a:off x="522288" y="2144180"/>
              <a:ext cx="925512" cy="1951570"/>
              <a:chOff x="522288" y="1680358"/>
              <a:chExt cx="925512" cy="1864274"/>
            </a:xfrm>
          </p:grpSpPr>
          <p:sp>
            <p:nvSpPr>
              <p:cNvPr id="39" name="Freeform 5"/>
              <p:cNvSpPr>
                <a:spLocks/>
              </p:cNvSpPr>
              <p:nvPr/>
            </p:nvSpPr>
            <p:spPr bwMode="auto">
              <a:xfrm>
                <a:off x="522288" y="1680358"/>
                <a:ext cx="464284" cy="1864274"/>
              </a:xfrm>
              <a:custGeom>
                <a:avLst/>
                <a:gdLst>
                  <a:gd name="T0" fmla="*/ 152 w 152"/>
                  <a:gd name="T1" fmla="*/ 674 h 674"/>
                  <a:gd name="T2" fmla="*/ 151 w 152"/>
                  <a:gd name="T3" fmla="*/ 0 h 674"/>
                  <a:gd name="T4" fmla="*/ 0 w 152"/>
                  <a:gd name="T5" fmla="*/ 672 h 674"/>
                  <a:gd name="T6" fmla="*/ 152 w 152"/>
                  <a:gd name="T7" fmla="*/ 674 h 674"/>
                </a:gdLst>
                <a:ahLst/>
                <a:cxnLst>
                  <a:cxn ang="0">
                    <a:pos x="T0" y="T1"/>
                  </a:cxn>
                  <a:cxn ang="0">
                    <a:pos x="T2" y="T3"/>
                  </a:cxn>
                  <a:cxn ang="0">
                    <a:pos x="T4" y="T5"/>
                  </a:cxn>
                  <a:cxn ang="0">
                    <a:pos x="T6" y="T7"/>
                  </a:cxn>
                </a:cxnLst>
                <a:rect l="0" t="0" r="r" b="b"/>
                <a:pathLst>
                  <a:path w="152" h="674">
                    <a:moveTo>
                      <a:pt x="152" y="674"/>
                    </a:moveTo>
                    <a:lnTo>
                      <a:pt x="151" y="0"/>
                    </a:lnTo>
                    <a:lnTo>
                      <a:pt x="0" y="672"/>
                    </a:lnTo>
                    <a:lnTo>
                      <a:pt x="152" y="674"/>
                    </a:lnTo>
                    <a:close/>
                  </a:path>
                </a:pathLst>
              </a:custGeom>
              <a:solidFill>
                <a:srgbClr val="267F42"/>
              </a:solidFill>
              <a:ln>
                <a:noFill/>
              </a:ln>
            </p:spPr>
            <p:txBody>
              <a:bodyPr vert="horz" wrap="square" lIns="91440" tIns="45720" rIns="91440" bIns="45720" numCol="1" anchor="t" anchorCtr="0" compatLnSpc="1">
                <a:prstTxWarp prst="textNoShape">
                  <a:avLst/>
                </a:prstTxWarp>
              </a:bodyPr>
              <a:lstStyle/>
              <a:p>
                <a:endParaRPr lang="en-US" sz="2000">
                  <a:solidFill>
                    <a:schemeClr val="bg1">
                      <a:lumMod val="50000"/>
                    </a:schemeClr>
                  </a:solidFill>
                </a:endParaRPr>
              </a:p>
            </p:txBody>
          </p:sp>
          <p:sp>
            <p:nvSpPr>
              <p:cNvPr id="40" name="Freeform 6"/>
              <p:cNvSpPr>
                <a:spLocks/>
              </p:cNvSpPr>
              <p:nvPr/>
            </p:nvSpPr>
            <p:spPr bwMode="auto">
              <a:xfrm>
                <a:off x="983516" y="1680358"/>
                <a:ext cx="464284" cy="1864274"/>
              </a:xfrm>
              <a:custGeom>
                <a:avLst/>
                <a:gdLst>
                  <a:gd name="T0" fmla="*/ 0 w 152"/>
                  <a:gd name="T1" fmla="*/ 674 h 674"/>
                  <a:gd name="T2" fmla="*/ 0 w 152"/>
                  <a:gd name="T3" fmla="*/ 0 h 674"/>
                  <a:gd name="T4" fmla="*/ 152 w 152"/>
                  <a:gd name="T5" fmla="*/ 674 h 674"/>
                  <a:gd name="T6" fmla="*/ 0 w 152"/>
                  <a:gd name="T7" fmla="*/ 674 h 674"/>
                </a:gdLst>
                <a:ahLst/>
                <a:cxnLst>
                  <a:cxn ang="0">
                    <a:pos x="T0" y="T1"/>
                  </a:cxn>
                  <a:cxn ang="0">
                    <a:pos x="T2" y="T3"/>
                  </a:cxn>
                  <a:cxn ang="0">
                    <a:pos x="T4" y="T5"/>
                  </a:cxn>
                  <a:cxn ang="0">
                    <a:pos x="T6" y="T7"/>
                  </a:cxn>
                </a:cxnLst>
                <a:rect l="0" t="0" r="r" b="b"/>
                <a:pathLst>
                  <a:path w="152" h="674">
                    <a:moveTo>
                      <a:pt x="0" y="674"/>
                    </a:moveTo>
                    <a:lnTo>
                      <a:pt x="0" y="0"/>
                    </a:lnTo>
                    <a:lnTo>
                      <a:pt x="152" y="674"/>
                    </a:lnTo>
                    <a:lnTo>
                      <a:pt x="0" y="674"/>
                    </a:lnTo>
                    <a:close/>
                  </a:path>
                </a:pathLst>
              </a:custGeom>
              <a:solidFill>
                <a:srgbClr val="DF6282"/>
              </a:solidFill>
              <a:ln>
                <a:noFill/>
              </a:ln>
            </p:spPr>
            <p:txBody>
              <a:bodyPr vert="horz" wrap="square" lIns="91440" tIns="45720" rIns="91440" bIns="45720" numCol="1" anchor="t" anchorCtr="0" compatLnSpc="1">
                <a:prstTxWarp prst="textNoShape">
                  <a:avLst/>
                </a:prstTxWarp>
              </a:bodyPr>
              <a:lstStyle/>
              <a:p>
                <a:endParaRPr lang="en-US" sz="2000">
                  <a:solidFill>
                    <a:schemeClr val="bg1">
                      <a:lumMod val="50000"/>
                    </a:schemeClr>
                  </a:solidFill>
                </a:endParaRPr>
              </a:p>
            </p:txBody>
          </p:sp>
        </p:grpSp>
        <p:grpSp>
          <p:nvGrpSpPr>
            <p:cNvPr id="7" name="Group 75"/>
            <p:cNvGrpSpPr/>
            <p:nvPr/>
          </p:nvGrpSpPr>
          <p:grpSpPr>
            <a:xfrm>
              <a:off x="1447800" y="2888053"/>
              <a:ext cx="925512" cy="1207696"/>
              <a:chOff x="1447800" y="1680358"/>
              <a:chExt cx="925512" cy="1864274"/>
            </a:xfrm>
          </p:grpSpPr>
          <p:sp>
            <p:nvSpPr>
              <p:cNvPr id="37" name="Freeform 5"/>
              <p:cNvSpPr>
                <a:spLocks/>
              </p:cNvSpPr>
              <p:nvPr/>
            </p:nvSpPr>
            <p:spPr bwMode="auto">
              <a:xfrm>
                <a:off x="1447800" y="1680358"/>
                <a:ext cx="464284" cy="1864274"/>
              </a:xfrm>
              <a:custGeom>
                <a:avLst/>
                <a:gdLst>
                  <a:gd name="T0" fmla="*/ 152 w 152"/>
                  <a:gd name="T1" fmla="*/ 674 h 674"/>
                  <a:gd name="T2" fmla="*/ 151 w 152"/>
                  <a:gd name="T3" fmla="*/ 0 h 674"/>
                  <a:gd name="T4" fmla="*/ 0 w 152"/>
                  <a:gd name="T5" fmla="*/ 672 h 674"/>
                  <a:gd name="T6" fmla="*/ 152 w 152"/>
                  <a:gd name="T7" fmla="*/ 674 h 674"/>
                </a:gdLst>
                <a:ahLst/>
                <a:cxnLst>
                  <a:cxn ang="0">
                    <a:pos x="T0" y="T1"/>
                  </a:cxn>
                  <a:cxn ang="0">
                    <a:pos x="T2" y="T3"/>
                  </a:cxn>
                  <a:cxn ang="0">
                    <a:pos x="T4" y="T5"/>
                  </a:cxn>
                  <a:cxn ang="0">
                    <a:pos x="T6" y="T7"/>
                  </a:cxn>
                </a:cxnLst>
                <a:rect l="0" t="0" r="r" b="b"/>
                <a:pathLst>
                  <a:path w="152" h="674">
                    <a:moveTo>
                      <a:pt x="152" y="674"/>
                    </a:moveTo>
                    <a:lnTo>
                      <a:pt x="151" y="0"/>
                    </a:lnTo>
                    <a:lnTo>
                      <a:pt x="0" y="672"/>
                    </a:lnTo>
                    <a:lnTo>
                      <a:pt x="152" y="674"/>
                    </a:lnTo>
                    <a:close/>
                  </a:path>
                </a:pathLst>
              </a:custGeom>
              <a:solidFill>
                <a:srgbClr val="267F42"/>
              </a:solidFill>
              <a:ln>
                <a:noFill/>
              </a:ln>
            </p:spPr>
            <p:txBody>
              <a:bodyPr vert="horz" wrap="square" lIns="91440" tIns="45720" rIns="91440" bIns="45720" numCol="1" anchor="t" anchorCtr="0" compatLnSpc="1">
                <a:prstTxWarp prst="textNoShape">
                  <a:avLst/>
                </a:prstTxWarp>
              </a:bodyPr>
              <a:lstStyle/>
              <a:p>
                <a:endParaRPr lang="en-US" sz="2000">
                  <a:solidFill>
                    <a:schemeClr val="bg1">
                      <a:lumMod val="50000"/>
                    </a:schemeClr>
                  </a:solidFill>
                </a:endParaRPr>
              </a:p>
            </p:txBody>
          </p:sp>
          <p:sp>
            <p:nvSpPr>
              <p:cNvPr id="38" name="Freeform 6"/>
              <p:cNvSpPr>
                <a:spLocks/>
              </p:cNvSpPr>
              <p:nvPr/>
            </p:nvSpPr>
            <p:spPr bwMode="auto">
              <a:xfrm>
                <a:off x="1909028" y="1680358"/>
                <a:ext cx="464284" cy="1864274"/>
              </a:xfrm>
              <a:custGeom>
                <a:avLst/>
                <a:gdLst>
                  <a:gd name="T0" fmla="*/ 0 w 152"/>
                  <a:gd name="T1" fmla="*/ 674 h 674"/>
                  <a:gd name="T2" fmla="*/ 0 w 152"/>
                  <a:gd name="T3" fmla="*/ 0 h 674"/>
                  <a:gd name="T4" fmla="*/ 152 w 152"/>
                  <a:gd name="T5" fmla="*/ 674 h 674"/>
                  <a:gd name="T6" fmla="*/ 0 w 152"/>
                  <a:gd name="T7" fmla="*/ 674 h 674"/>
                </a:gdLst>
                <a:ahLst/>
                <a:cxnLst>
                  <a:cxn ang="0">
                    <a:pos x="T0" y="T1"/>
                  </a:cxn>
                  <a:cxn ang="0">
                    <a:pos x="T2" y="T3"/>
                  </a:cxn>
                  <a:cxn ang="0">
                    <a:pos x="T4" y="T5"/>
                  </a:cxn>
                  <a:cxn ang="0">
                    <a:pos x="T6" y="T7"/>
                  </a:cxn>
                </a:cxnLst>
                <a:rect l="0" t="0" r="r" b="b"/>
                <a:pathLst>
                  <a:path w="152" h="674">
                    <a:moveTo>
                      <a:pt x="0" y="674"/>
                    </a:moveTo>
                    <a:lnTo>
                      <a:pt x="0" y="0"/>
                    </a:lnTo>
                    <a:lnTo>
                      <a:pt x="152" y="674"/>
                    </a:lnTo>
                    <a:lnTo>
                      <a:pt x="0" y="674"/>
                    </a:lnTo>
                    <a:close/>
                  </a:path>
                </a:pathLst>
              </a:custGeom>
              <a:solidFill>
                <a:srgbClr val="DF6282"/>
              </a:solidFill>
              <a:ln>
                <a:noFill/>
              </a:ln>
            </p:spPr>
            <p:txBody>
              <a:bodyPr vert="horz" wrap="square" lIns="91440" tIns="45720" rIns="91440" bIns="45720" numCol="1" anchor="t" anchorCtr="0" compatLnSpc="1">
                <a:prstTxWarp prst="textNoShape">
                  <a:avLst/>
                </a:prstTxWarp>
              </a:bodyPr>
              <a:lstStyle/>
              <a:p>
                <a:endParaRPr lang="en-US" sz="2000">
                  <a:solidFill>
                    <a:schemeClr val="bg1">
                      <a:lumMod val="50000"/>
                    </a:schemeClr>
                  </a:solidFill>
                </a:endParaRPr>
              </a:p>
            </p:txBody>
          </p:sp>
        </p:grpSp>
        <p:grpSp>
          <p:nvGrpSpPr>
            <p:cNvPr id="8" name="Group 76"/>
            <p:cNvGrpSpPr/>
            <p:nvPr/>
          </p:nvGrpSpPr>
          <p:grpSpPr>
            <a:xfrm>
              <a:off x="2400986" y="1680358"/>
              <a:ext cx="925512" cy="2415392"/>
              <a:chOff x="2400986" y="1657350"/>
              <a:chExt cx="925512" cy="1864274"/>
            </a:xfrm>
          </p:grpSpPr>
          <p:sp>
            <p:nvSpPr>
              <p:cNvPr id="35" name="Freeform 5"/>
              <p:cNvSpPr>
                <a:spLocks/>
              </p:cNvSpPr>
              <p:nvPr/>
            </p:nvSpPr>
            <p:spPr bwMode="auto">
              <a:xfrm>
                <a:off x="2400986" y="1657350"/>
                <a:ext cx="464284" cy="1864274"/>
              </a:xfrm>
              <a:custGeom>
                <a:avLst/>
                <a:gdLst>
                  <a:gd name="T0" fmla="*/ 152 w 152"/>
                  <a:gd name="T1" fmla="*/ 674 h 674"/>
                  <a:gd name="T2" fmla="*/ 151 w 152"/>
                  <a:gd name="T3" fmla="*/ 0 h 674"/>
                  <a:gd name="T4" fmla="*/ 0 w 152"/>
                  <a:gd name="T5" fmla="*/ 672 h 674"/>
                  <a:gd name="T6" fmla="*/ 152 w 152"/>
                  <a:gd name="T7" fmla="*/ 674 h 674"/>
                </a:gdLst>
                <a:ahLst/>
                <a:cxnLst>
                  <a:cxn ang="0">
                    <a:pos x="T0" y="T1"/>
                  </a:cxn>
                  <a:cxn ang="0">
                    <a:pos x="T2" y="T3"/>
                  </a:cxn>
                  <a:cxn ang="0">
                    <a:pos x="T4" y="T5"/>
                  </a:cxn>
                  <a:cxn ang="0">
                    <a:pos x="T6" y="T7"/>
                  </a:cxn>
                </a:cxnLst>
                <a:rect l="0" t="0" r="r" b="b"/>
                <a:pathLst>
                  <a:path w="152" h="674">
                    <a:moveTo>
                      <a:pt x="152" y="674"/>
                    </a:moveTo>
                    <a:lnTo>
                      <a:pt x="151" y="0"/>
                    </a:lnTo>
                    <a:lnTo>
                      <a:pt x="0" y="672"/>
                    </a:lnTo>
                    <a:lnTo>
                      <a:pt x="152" y="674"/>
                    </a:lnTo>
                    <a:close/>
                  </a:path>
                </a:pathLst>
              </a:custGeom>
              <a:solidFill>
                <a:srgbClr val="267F42"/>
              </a:solidFill>
              <a:ln>
                <a:noFill/>
              </a:ln>
            </p:spPr>
            <p:txBody>
              <a:bodyPr vert="horz" wrap="square" lIns="91440" tIns="45720" rIns="91440" bIns="45720" numCol="1" anchor="t" anchorCtr="0" compatLnSpc="1">
                <a:prstTxWarp prst="textNoShape">
                  <a:avLst/>
                </a:prstTxWarp>
              </a:bodyPr>
              <a:lstStyle/>
              <a:p>
                <a:endParaRPr lang="en-US" sz="2000">
                  <a:solidFill>
                    <a:schemeClr val="bg1">
                      <a:lumMod val="50000"/>
                    </a:schemeClr>
                  </a:solidFill>
                </a:endParaRPr>
              </a:p>
            </p:txBody>
          </p:sp>
          <p:sp>
            <p:nvSpPr>
              <p:cNvPr id="36" name="Freeform 6"/>
              <p:cNvSpPr>
                <a:spLocks/>
              </p:cNvSpPr>
              <p:nvPr/>
            </p:nvSpPr>
            <p:spPr bwMode="auto">
              <a:xfrm>
                <a:off x="2862214" y="1657350"/>
                <a:ext cx="464284" cy="1864274"/>
              </a:xfrm>
              <a:custGeom>
                <a:avLst/>
                <a:gdLst>
                  <a:gd name="T0" fmla="*/ 0 w 152"/>
                  <a:gd name="T1" fmla="*/ 674 h 674"/>
                  <a:gd name="T2" fmla="*/ 0 w 152"/>
                  <a:gd name="T3" fmla="*/ 0 h 674"/>
                  <a:gd name="T4" fmla="*/ 152 w 152"/>
                  <a:gd name="T5" fmla="*/ 674 h 674"/>
                  <a:gd name="T6" fmla="*/ 0 w 152"/>
                  <a:gd name="T7" fmla="*/ 674 h 674"/>
                </a:gdLst>
                <a:ahLst/>
                <a:cxnLst>
                  <a:cxn ang="0">
                    <a:pos x="T0" y="T1"/>
                  </a:cxn>
                  <a:cxn ang="0">
                    <a:pos x="T2" y="T3"/>
                  </a:cxn>
                  <a:cxn ang="0">
                    <a:pos x="T4" y="T5"/>
                  </a:cxn>
                  <a:cxn ang="0">
                    <a:pos x="T6" y="T7"/>
                  </a:cxn>
                </a:cxnLst>
                <a:rect l="0" t="0" r="r" b="b"/>
                <a:pathLst>
                  <a:path w="152" h="674">
                    <a:moveTo>
                      <a:pt x="0" y="674"/>
                    </a:moveTo>
                    <a:lnTo>
                      <a:pt x="0" y="0"/>
                    </a:lnTo>
                    <a:lnTo>
                      <a:pt x="152" y="674"/>
                    </a:lnTo>
                    <a:lnTo>
                      <a:pt x="0" y="674"/>
                    </a:lnTo>
                    <a:close/>
                  </a:path>
                </a:pathLst>
              </a:custGeom>
              <a:solidFill>
                <a:srgbClr val="DF6282"/>
              </a:solidFill>
              <a:ln>
                <a:noFill/>
              </a:ln>
            </p:spPr>
            <p:txBody>
              <a:bodyPr vert="horz" wrap="square" lIns="91440" tIns="45720" rIns="91440" bIns="45720" numCol="1" anchor="t" anchorCtr="0" compatLnSpc="1">
                <a:prstTxWarp prst="textNoShape">
                  <a:avLst/>
                </a:prstTxWarp>
              </a:bodyPr>
              <a:lstStyle/>
              <a:p>
                <a:endParaRPr lang="en-US" sz="2000">
                  <a:solidFill>
                    <a:schemeClr val="bg1">
                      <a:lumMod val="50000"/>
                    </a:schemeClr>
                  </a:solidFill>
                </a:endParaRPr>
              </a:p>
            </p:txBody>
          </p:sp>
        </p:grpSp>
        <p:grpSp>
          <p:nvGrpSpPr>
            <p:cNvPr id="9" name="Group 77"/>
            <p:cNvGrpSpPr/>
            <p:nvPr/>
          </p:nvGrpSpPr>
          <p:grpSpPr>
            <a:xfrm>
              <a:off x="3326498" y="2341632"/>
              <a:ext cx="925512" cy="1754118"/>
              <a:chOff x="3326498" y="1657350"/>
              <a:chExt cx="925512" cy="1864274"/>
            </a:xfrm>
          </p:grpSpPr>
          <p:sp>
            <p:nvSpPr>
              <p:cNvPr id="33" name="Freeform 5"/>
              <p:cNvSpPr>
                <a:spLocks/>
              </p:cNvSpPr>
              <p:nvPr/>
            </p:nvSpPr>
            <p:spPr bwMode="auto">
              <a:xfrm>
                <a:off x="3326498" y="1657350"/>
                <a:ext cx="464284" cy="1864274"/>
              </a:xfrm>
              <a:custGeom>
                <a:avLst/>
                <a:gdLst>
                  <a:gd name="T0" fmla="*/ 152 w 152"/>
                  <a:gd name="T1" fmla="*/ 674 h 674"/>
                  <a:gd name="T2" fmla="*/ 151 w 152"/>
                  <a:gd name="T3" fmla="*/ 0 h 674"/>
                  <a:gd name="T4" fmla="*/ 0 w 152"/>
                  <a:gd name="T5" fmla="*/ 672 h 674"/>
                  <a:gd name="T6" fmla="*/ 152 w 152"/>
                  <a:gd name="T7" fmla="*/ 674 h 674"/>
                </a:gdLst>
                <a:ahLst/>
                <a:cxnLst>
                  <a:cxn ang="0">
                    <a:pos x="T0" y="T1"/>
                  </a:cxn>
                  <a:cxn ang="0">
                    <a:pos x="T2" y="T3"/>
                  </a:cxn>
                  <a:cxn ang="0">
                    <a:pos x="T4" y="T5"/>
                  </a:cxn>
                  <a:cxn ang="0">
                    <a:pos x="T6" y="T7"/>
                  </a:cxn>
                </a:cxnLst>
                <a:rect l="0" t="0" r="r" b="b"/>
                <a:pathLst>
                  <a:path w="152" h="674">
                    <a:moveTo>
                      <a:pt x="152" y="674"/>
                    </a:moveTo>
                    <a:lnTo>
                      <a:pt x="151" y="0"/>
                    </a:lnTo>
                    <a:lnTo>
                      <a:pt x="0" y="672"/>
                    </a:lnTo>
                    <a:lnTo>
                      <a:pt x="152" y="674"/>
                    </a:lnTo>
                    <a:close/>
                  </a:path>
                </a:pathLst>
              </a:custGeom>
              <a:solidFill>
                <a:srgbClr val="267F42"/>
              </a:solidFill>
              <a:ln>
                <a:noFill/>
              </a:ln>
            </p:spPr>
            <p:txBody>
              <a:bodyPr vert="horz" wrap="square" lIns="91440" tIns="45720" rIns="91440" bIns="45720" numCol="1" anchor="t" anchorCtr="0" compatLnSpc="1">
                <a:prstTxWarp prst="textNoShape">
                  <a:avLst/>
                </a:prstTxWarp>
              </a:bodyPr>
              <a:lstStyle/>
              <a:p>
                <a:endParaRPr lang="en-US" sz="2000">
                  <a:solidFill>
                    <a:schemeClr val="bg1">
                      <a:lumMod val="50000"/>
                    </a:schemeClr>
                  </a:solidFill>
                </a:endParaRPr>
              </a:p>
            </p:txBody>
          </p:sp>
          <p:sp>
            <p:nvSpPr>
              <p:cNvPr id="34" name="Freeform 6"/>
              <p:cNvSpPr>
                <a:spLocks/>
              </p:cNvSpPr>
              <p:nvPr/>
            </p:nvSpPr>
            <p:spPr bwMode="auto">
              <a:xfrm>
                <a:off x="3787726" y="1657350"/>
                <a:ext cx="464284" cy="1864274"/>
              </a:xfrm>
              <a:custGeom>
                <a:avLst/>
                <a:gdLst>
                  <a:gd name="T0" fmla="*/ 0 w 152"/>
                  <a:gd name="T1" fmla="*/ 674 h 674"/>
                  <a:gd name="T2" fmla="*/ 0 w 152"/>
                  <a:gd name="T3" fmla="*/ 0 h 674"/>
                  <a:gd name="T4" fmla="*/ 152 w 152"/>
                  <a:gd name="T5" fmla="*/ 674 h 674"/>
                  <a:gd name="T6" fmla="*/ 0 w 152"/>
                  <a:gd name="T7" fmla="*/ 674 h 674"/>
                </a:gdLst>
                <a:ahLst/>
                <a:cxnLst>
                  <a:cxn ang="0">
                    <a:pos x="T0" y="T1"/>
                  </a:cxn>
                  <a:cxn ang="0">
                    <a:pos x="T2" y="T3"/>
                  </a:cxn>
                  <a:cxn ang="0">
                    <a:pos x="T4" y="T5"/>
                  </a:cxn>
                  <a:cxn ang="0">
                    <a:pos x="T6" y="T7"/>
                  </a:cxn>
                </a:cxnLst>
                <a:rect l="0" t="0" r="r" b="b"/>
                <a:pathLst>
                  <a:path w="152" h="674">
                    <a:moveTo>
                      <a:pt x="0" y="674"/>
                    </a:moveTo>
                    <a:lnTo>
                      <a:pt x="0" y="0"/>
                    </a:lnTo>
                    <a:lnTo>
                      <a:pt x="152" y="674"/>
                    </a:lnTo>
                    <a:lnTo>
                      <a:pt x="0" y="674"/>
                    </a:lnTo>
                    <a:close/>
                  </a:path>
                </a:pathLst>
              </a:custGeom>
              <a:solidFill>
                <a:srgbClr val="DF6282"/>
              </a:solidFill>
              <a:ln>
                <a:noFill/>
              </a:ln>
            </p:spPr>
            <p:txBody>
              <a:bodyPr vert="horz" wrap="square" lIns="91440" tIns="45720" rIns="91440" bIns="45720" numCol="1" anchor="t" anchorCtr="0" compatLnSpc="1">
                <a:prstTxWarp prst="textNoShape">
                  <a:avLst/>
                </a:prstTxWarp>
              </a:bodyPr>
              <a:lstStyle/>
              <a:p>
                <a:endParaRPr lang="en-US" sz="2000">
                  <a:solidFill>
                    <a:schemeClr val="bg1">
                      <a:lumMod val="50000"/>
                    </a:schemeClr>
                  </a:solidFill>
                </a:endParaRPr>
              </a:p>
            </p:txBody>
          </p:sp>
        </p:grpSp>
        <p:grpSp>
          <p:nvGrpSpPr>
            <p:cNvPr id="10" name="Group 78"/>
            <p:cNvGrpSpPr/>
            <p:nvPr/>
          </p:nvGrpSpPr>
          <p:grpSpPr>
            <a:xfrm>
              <a:off x="4252010" y="2637811"/>
              <a:ext cx="925512" cy="1457939"/>
              <a:chOff x="4252010" y="1669891"/>
              <a:chExt cx="925512" cy="1864274"/>
            </a:xfrm>
          </p:grpSpPr>
          <p:sp>
            <p:nvSpPr>
              <p:cNvPr id="31" name="Freeform 5"/>
              <p:cNvSpPr>
                <a:spLocks/>
              </p:cNvSpPr>
              <p:nvPr/>
            </p:nvSpPr>
            <p:spPr bwMode="auto">
              <a:xfrm>
                <a:off x="4252010" y="1669891"/>
                <a:ext cx="464284" cy="1864274"/>
              </a:xfrm>
              <a:custGeom>
                <a:avLst/>
                <a:gdLst>
                  <a:gd name="T0" fmla="*/ 152 w 152"/>
                  <a:gd name="T1" fmla="*/ 674 h 674"/>
                  <a:gd name="T2" fmla="*/ 151 w 152"/>
                  <a:gd name="T3" fmla="*/ 0 h 674"/>
                  <a:gd name="T4" fmla="*/ 0 w 152"/>
                  <a:gd name="T5" fmla="*/ 672 h 674"/>
                  <a:gd name="T6" fmla="*/ 152 w 152"/>
                  <a:gd name="T7" fmla="*/ 674 h 674"/>
                </a:gdLst>
                <a:ahLst/>
                <a:cxnLst>
                  <a:cxn ang="0">
                    <a:pos x="T0" y="T1"/>
                  </a:cxn>
                  <a:cxn ang="0">
                    <a:pos x="T2" y="T3"/>
                  </a:cxn>
                  <a:cxn ang="0">
                    <a:pos x="T4" y="T5"/>
                  </a:cxn>
                  <a:cxn ang="0">
                    <a:pos x="T6" y="T7"/>
                  </a:cxn>
                </a:cxnLst>
                <a:rect l="0" t="0" r="r" b="b"/>
                <a:pathLst>
                  <a:path w="152" h="674">
                    <a:moveTo>
                      <a:pt x="152" y="674"/>
                    </a:moveTo>
                    <a:lnTo>
                      <a:pt x="151" y="0"/>
                    </a:lnTo>
                    <a:lnTo>
                      <a:pt x="0" y="672"/>
                    </a:lnTo>
                    <a:lnTo>
                      <a:pt x="152" y="674"/>
                    </a:lnTo>
                    <a:close/>
                  </a:path>
                </a:pathLst>
              </a:custGeom>
              <a:solidFill>
                <a:srgbClr val="267F42"/>
              </a:solidFill>
              <a:ln>
                <a:noFill/>
              </a:ln>
            </p:spPr>
            <p:txBody>
              <a:bodyPr vert="horz" wrap="square" lIns="91440" tIns="45720" rIns="91440" bIns="45720" numCol="1" anchor="t" anchorCtr="0" compatLnSpc="1">
                <a:prstTxWarp prst="textNoShape">
                  <a:avLst/>
                </a:prstTxWarp>
              </a:bodyPr>
              <a:lstStyle/>
              <a:p>
                <a:endParaRPr lang="en-US" sz="2000">
                  <a:solidFill>
                    <a:schemeClr val="bg1">
                      <a:lumMod val="50000"/>
                    </a:schemeClr>
                  </a:solidFill>
                </a:endParaRPr>
              </a:p>
            </p:txBody>
          </p:sp>
          <p:sp>
            <p:nvSpPr>
              <p:cNvPr id="32" name="Freeform 6"/>
              <p:cNvSpPr>
                <a:spLocks/>
              </p:cNvSpPr>
              <p:nvPr/>
            </p:nvSpPr>
            <p:spPr bwMode="auto">
              <a:xfrm>
                <a:off x="4713238" y="1669891"/>
                <a:ext cx="464284" cy="1864274"/>
              </a:xfrm>
              <a:custGeom>
                <a:avLst/>
                <a:gdLst>
                  <a:gd name="T0" fmla="*/ 0 w 152"/>
                  <a:gd name="T1" fmla="*/ 674 h 674"/>
                  <a:gd name="T2" fmla="*/ 0 w 152"/>
                  <a:gd name="T3" fmla="*/ 0 h 674"/>
                  <a:gd name="T4" fmla="*/ 152 w 152"/>
                  <a:gd name="T5" fmla="*/ 674 h 674"/>
                  <a:gd name="T6" fmla="*/ 0 w 152"/>
                  <a:gd name="T7" fmla="*/ 674 h 674"/>
                </a:gdLst>
                <a:ahLst/>
                <a:cxnLst>
                  <a:cxn ang="0">
                    <a:pos x="T0" y="T1"/>
                  </a:cxn>
                  <a:cxn ang="0">
                    <a:pos x="T2" y="T3"/>
                  </a:cxn>
                  <a:cxn ang="0">
                    <a:pos x="T4" y="T5"/>
                  </a:cxn>
                  <a:cxn ang="0">
                    <a:pos x="T6" y="T7"/>
                  </a:cxn>
                </a:cxnLst>
                <a:rect l="0" t="0" r="r" b="b"/>
                <a:pathLst>
                  <a:path w="152" h="674">
                    <a:moveTo>
                      <a:pt x="0" y="674"/>
                    </a:moveTo>
                    <a:lnTo>
                      <a:pt x="0" y="0"/>
                    </a:lnTo>
                    <a:lnTo>
                      <a:pt x="152" y="674"/>
                    </a:lnTo>
                    <a:lnTo>
                      <a:pt x="0" y="674"/>
                    </a:lnTo>
                    <a:close/>
                  </a:path>
                </a:pathLst>
              </a:custGeom>
              <a:solidFill>
                <a:srgbClr val="DF6282"/>
              </a:solidFill>
              <a:ln>
                <a:noFill/>
              </a:ln>
            </p:spPr>
            <p:txBody>
              <a:bodyPr vert="horz" wrap="square" lIns="91440" tIns="45720" rIns="91440" bIns="45720" numCol="1" anchor="t" anchorCtr="0" compatLnSpc="1">
                <a:prstTxWarp prst="textNoShape">
                  <a:avLst/>
                </a:prstTxWarp>
              </a:bodyPr>
              <a:lstStyle/>
              <a:p>
                <a:endParaRPr lang="en-US" sz="2000">
                  <a:solidFill>
                    <a:schemeClr val="bg1">
                      <a:lumMod val="50000"/>
                    </a:schemeClr>
                  </a:solidFill>
                </a:endParaRPr>
              </a:p>
            </p:txBody>
          </p:sp>
        </p:grpSp>
        <p:grpSp>
          <p:nvGrpSpPr>
            <p:cNvPr id="12" name="Group 79"/>
            <p:cNvGrpSpPr/>
            <p:nvPr/>
          </p:nvGrpSpPr>
          <p:grpSpPr>
            <a:xfrm>
              <a:off x="5177522" y="1946727"/>
              <a:ext cx="925512" cy="2149023"/>
              <a:chOff x="5177522" y="1669891"/>
              <a:chExt cx="925512" cy="1864274"/>
            </a:xfrm>
          </p:grpSpPr>
          <p:sp>
            <p:nvSpPr>
              <p:cNvPr id="29" name="Freeform 5"/>
              <p:cNvSpPr>
                <a:spLocks/>
              </p:cNvSpPr>
              <p:nvPr/>
            </p:nvSpPr>
            <p:spPr bwMode="auto">
              <a:xfrm>
                <a:off x="5177522" y="1669891"/>
                <a:ext cx="464284" cy="1864274"/>
              </a:xfrm>
              <a:custGeom>
                <a:avLst/>
                <a:gdLst>
                  <a:gd name="T0" fmla="*/ 152 w 152"/>
                  <a:gd name="T1" fmla="*/ 674 h 674"/>
                  <a:gd name="T2" fmla="*/ 151 w 152"/>
                  <a:gd name="T3" fmla="*/ 0 h 674"/>
                  <a:gd name="T4" fmla="*/ 0 w 152"/>
                  <a:gd name="T5" fmla="*/ 672 h 674"/>
                  <a:gd name="T6" fmla="*/ 152 w 152"/>
                  <a:gd name="T7" fmla="*/ 674 h 674"/>
                </a:gdLst>
                <a:ahLst/>
                <a:cxnLst>
                  <a:cxn ang="0">
                    <a:pos x="T0" y="T1"/>
                  </a:cxn>
                  <a:cxn ang="0">
                    <a:pos x="T2" y="T3"/>
                  </a:cxn>
                  <a:cxn ang="0">
                    <a:pos x="T4" y="T5"/>
                  </a:cxn>
                  <a:cxn ang="0">
                    <a:pos x="T6" y="T7"/>
                  </a:cxn>
                </a:cxnLst>
                <a:rect l="0" t="0" r="r" b="b"/>
                <a:pathLst>
                  <a:path w="152" h="674">
                    <a:moveTo>
                      <a:pt x="152" y="674"/>
                    </a:moveTo>
                    <a:lnTo>
                      <a:pt x="151" y="0"/>
                    </a:lnTo>
                    <a:lnTo>
                      <a:pt x="0" y="672"/>
                    </a:lnTo>
                    <a:lnTo>
                      <a:pt x="152" y="674"/>
                    </a:lnTo>
                    <a:close/>
                  </a:path>
                </a:pathLst>
              </a:custGeom>
              <a:solidFill>
                <a:srgbClr val="267F42"/>
              </a:solidFill>
              <a:ln>
                <a:noFill/>
              </a:ln>
            </p:spPr>
            <p:txBody>
              <a:bodyPr vert="horz" wrap="square" lIns="91440" tIns="45720" rIns="91440" bIns="45720" numCol="1" anchor="t" anchorCtr="0" compatLnSpc="1">
                <a:prstTxWarp prst="textNoShape">
                  <a:avLst/>
                </a:prstTxWarp>
              </a:bodyPr>
              <a:lstStyle/>
              <a:p>
                <a:endParaRPr lang="en-US" sz="2000">
                  <a:solidFill>
                    <a:schemeClr val="bg1">
                      <a:lumMod val="50000"/>
                    </a:schemeClr>
                  </a:solidFill>
                </a:endParaRPr>
              </a:p>
            </p:txBody>
          </p:sp>
          <p:sp>
            <p:nvSpPr>
              <p:cNvPr id="30" name="Freeform 6"/>
              <p:cNvSpPr>
                <a:spLocks/>
              </p:cNvSpPr>
              <p:nvPr/>
            </p:nvSpPr>
            <p:spPr bwMode="auto">
              <a:xfrm>
                <a:off x="5638750" y="1669891"/>
                <a:ext cx="464284" cy="1864274"/>
              </a:xfrm>
              <a:custGeom>
                <a:avLst/>
                <a:gdLst>
                  <a:gd name="T0" fmla="*/ 0 w 152"/>
                  <a:gd name="T1" fmla="*/ 674 h 674"/>
                  <a:gd name="T2" fmla="*/ 0 w 152"/>
                  <a:gd name="T3" fmla="*/ 0 h 674"/>
                  <a:gd name="T4" fmla="*/ 152 w 152"/>
                  <a:gd name="T5" fmla="*/ 674 h 674"/>
                  <a:gd name="T6" fmla="*/ 0 w 152"/>
                  <a:gd name="T7" fmla="*/ 674 h 674"/>
                </a:gdLst>
                <a:ahLst/>
                <a:cxnLst>
                  <a:cxn ang="0">
                    <a:pos x="T0" y="T1"/>
                  </a:cxn>
                  <a:cxn ang="0">
                    <a:pos x="T2" y="T3"/>
                  </a:cxn>
                  <a:cxn ang="0">
                    <a:pos x="T4" y="T5"/>
                  </a:cxn>
                  <a:cxn ang="0">
                    <a:pos x="T6" y="T7"/>
                  </a:cxn>
                </a:cxnLst>
                <a:rect l="0" t="0" r="r" b="b"/>
                <a:pathLst>
                  <a:path w="152" h="674">
                    <a:moveTo>
                      <a:pt x="0" y="674"/>
                    </a:moveTo>
                    <a:lnTo>
                      <a:pt x="0" y="0"/>
                    </a:lnTo>
                    <a:lnTo>
                      <a:pt x="152" y="674"/>
                    </a:lnTo>
                    <a:lnTo>
                      <a:pt x="0" y="674"/>
                    </a:lnTo>
                    <a:close/>
                  </a:path>
                </a:pathLst>
              </a:custGeom>
              <a:solidFill>
                <a:srgbClr val="DF6282"/>
              </a:solidFill>
              <a:ln>
                <a:noFill/>
              </a:ln>
            </p:spPr>
            <p:txBody>
              <a:bodyPr vert="horz" wrap="square" lIns="91440" tIns="45720" rIns="91440" bIns="45720" numCol="1" anchor="t" anchorCtr="0" compatLnSpc="1">
                <a:prstTxWarp prst="textNoShape">
                  <a:avLst/>
                </a:prstTxWarp>
              </a:bodyPr>
              <a:lstStyle/>
              <a:p>
                <a:endParaRPr lang="en-US" sz="2000">
                  <a:solidFill>
                    <a:schemeClr val="bg1">
                      <a:lumMod val="50000"/>
                    </a:schemeClr>
                  </a:solidFill>
                </a:endParaRPr>
              </a:p>
            </p:txBody>
          </p:sp>
        </p:grpSp>
        <p:cxnSp>
          <p:nvCxnSpPr>
            <p:cNvPr id="13" name="Straight Connector 80"/>
            <p:cNvCxnSpPr/>
            <p:nvPr/>
          </p:nvCxnSpPr>
          <p:spPr>
            <a:xfrm>
              <a:off x="6324600" y="1657350"/>
              <a:ext cx="0" cy="304800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4" name="Text Box 10"/>
            <p:cNvSpPr txBox="1">
              <a:spLocks noChangeArrowheads="1"/>
            </p:cNvSpPr>
            <p:nvPr/>
          </p:nvSpPr>
          <p:spPr bwMode="auto">
            <a:xfrm>
              <a:off x="522288" y="4366052"/>
              <a:ext cx="925512" cy="206143"/>
            </a:xfrm>
            <a:prstGeom prst="rect">
              <a:avLst/>
            </a:prstGeom>
            <a:noFill/>
            <a:ln w="9525">
              <a:noFill/>
              <a:miter lim="800000"/>
              <a:headEnd/>
              <a:tailEnd/>
            </a:ln>
          </p:spPr>
          <p:txBody>
            <a:bodyPr wrap="square" lIns="45720" tIns="22860" rIns="45720" bIns="22860">
              <a:spAutoFit/>
            </a:bodyPr>
            <a:lstStyle/>
            <a:p>
              <a:pPr algn="ctr" defTabSz="1088232"/>
              <a:r>
                <a:rPr lang="en-US" sz="1400" b="1" dirty="0">
                  <a:solidFill>
                    <a:schemeClr val="bg1">
                      <a:lumMod val="50000"/>
                    </a:schemeClr>
                  </a:solidFill>
                  <a:latin typeface="Open Sans" pitchFamily="34" charset="0"/>
                  <a:ea typeface="Open Sans" pitchFamily="34" charset="0"/>
                  <a:cs typeface="Open Sans" pitchFamily="34" charset="0"/>
                </a:rPr>
                <a:t>Fix Cost</a:t>
              </a:r>
              <a:endParaRPr lang="en-US" sz="1000" dirty="0">
                <a:solidFill>
                  <a:schemeClr val="bg1">
                    <a:lumMod val="50000"/>
                  </a:schemeClr>
                </a:solidFill>
                <a:latin typeface="Open Sans" pitchFamily="34" charset="0"/>
                <a:ea typeface="Open Sans" pitchFamily="34" charset="0"/>
                <a:cs typeface="Open Sans" pitchFamily="34" charset="0"/>
              </a:endParaRPr>
            </a:p>
          </p:txBody>
        </p:sp>
        <p:sp>
          <p:nvSpPr>
            <p:cNvPr id="15" name="Text Box 10"/>
            <p:cNvSpPr txBox="1">
              <a:spLocks noChangeArrowheads="1"/>
            </p:cNvSpPr>
            <p:nvPr/>
          </p:nvSpPr>
          <p:spPr bwMode="auto">
            <a:xfrm>
              <a:off x="1446272" y="4366052"/>
              <a:ext cx="925512" cy="375908"/>
            </a:xfrm>
            <a:prstGeom prst="rect">
              <a:avLst/>
            </a:prstGeom>
            <a:noFill/>
            <a:ln w="9525">
              <a:noFill/>
              <a:miter lim="800000"/>
              <a:headEnd/>
              <a:tailEnd/>
            </a:ln>
          </p:spPr>
          <p:txBody>
            <a:bodyPr wrap="square" lIns="45720" tIns="22860" rIns="45720" bIns="22860">
              <a:spAutoFit/>
            </a:bodyPr>
            <a:lstStyle/>
            <a:p>
              <a:pPr algn="ctr" defTabSz="1088232"/>
              <a:r>
                <a:rPr lang="en-US" sz="1400" b="1">
                  <a:solidFill>
                    <a:schemeClr val="bg1">
                      <a:lumMod val="50000"/>
                    </a:schemeClr>
                  </a:solidFill>
                  <a:latin typeface="Open Sans" pitchFamily="34" charset="0"/>
                  <a:ea typeface="Open Sans" pitchFamily="34" charset="0"/>
                  <a:cs typeface="Open Sans" pitchFamily="34" charset="0"/>
                </a:rPr>
                <a:t>Property</a:t>
              </a:r>
            </a:p>
            <a:p>
              <a:pPr algn="ctr" defTabSz="1088232"/>
              <a:r>
                <a:rPr lang="en-US" sz="1400" b="1">
                  <a:solidFill>
                    <a:schemeClr val="bg1">
                      <a:lumMod val="50000"/>
                    </a:schemeClr>
                  </a:solidFill>
                  <a:latin typeface="Open Sans" pitchFamily="34" charset="0"/>
                  <a:ea typeface="Open Sans" pitchFamily="34" charset="0"/>
                  <a:cs typeface="Open Sans" pitchFamily="34" charset="0"/>
                </a:rPr>
                <a:t>Cost</a:t>
              </a:r>
              <a:endParaRPr lang="en-US" sz="1000">
                <a:solidFill>
                  <a:schemeClr val="bg1">
                    <a:lumMod val="50000"/>
                  </a:schemeClr>
                </a:solidFill>
                <a:latin typeface="Open Sans" pitchFamily="34" charset="0"/>
                <a:ea typeface="Open Sans" pitchFamily="34" charset="0"/>
                <a:cs typeface="Open Sans" pitchFamily="34" charset="0"/>
              </a:endParaRPr>
            </a:p>
          </p:txBody>
        </p:sp>
        <p:sp>
          <p:nvSpPr>
            <p:cNvPr id="16" name="Text Box 10"/>
            <p:cNvSpPr txBox="1">
              <a:spLocks noChangeArrowheads="1"/>
            </p:cNvSpPr>
            <p:nvPr/>
          </p:nvSpPr>
          <p:spPr bwMode="auto">
            <a:xfrm>
              <a:off x="2402514" y="4366052"/>
              <a:ext cx="925512" cy="206143"/>
            </a:xfrm>
            <a:prstGeom prst="rect">
              <a:avLst/>
            </a:prstGeom>
            <a:noFill/>
            <a:ln w="9525">
              <a:noFill/>
              <a:miter lim="800000"/>
              <a:headEnd/>
              <a:tailEnd/>
            </a:ln>
          </p:spPr>
          <p:txBody>
            <a:bodyPr wrap="square" lIns="45720" tIns="22860" rIns="45720" bIns="22860">
              <a:spAutoFit/>
            </a:bodyPr>
            <a:lstStyle/>
            <a:p>
              <a:pPr algn="ctr" defTabSz="1088232"/>
              <a:r>
                <a:rPr lang="en-US" sz="1400" b="1">
                  <a:solidFill>
                    <a:schemeClr val="bg1">
                      <a:lumMod val="50000"/>
                    </a:schemeClr>
                  </a:solidFill>
                  <a:latin typeface="Open Sans" pitchFamily="34" charset="0"/>
                  <a:ea typeface="Open Sans" pitchFamily="34" charset="0"/>
                  <a:cs typeface="Open Sans" pitchFamily="34" charset="0"/>
                </a:rPr>
                <a:t>Interest</a:t>
              </a:r>
              <a:endParaRPr lang="en-US" sz="1000">
                <a:solidFill>
                  <a:schemeClr val="bg1">
                    <a:lumMod val="50000"/>
                  </a:schemeClr>
                </a:solidFill>
                <a:latin typeface="Open Sans" pitchFamily="34" charset="0"/>
                <a:ea typeface="Open Sans" pitchFamily="34" charset="0"/>
                <a:cs typeface="Open Sans" pitchFamily="34" charset="0"/>
              </a:endParaRPr>
            </a:p>
          </p:txBody>
        </p:sp>
        <p:sp>
          <p:nvSpPr>
            <p:cNvPr id="17" name="Text Box 10"/>
            <p:cNvSpPr txBox="1">
              <a:spLocks noChangeArrowheads="1"/>
            </p:cNvSpPr>
            <p:nvPr/>
          </p:nvSpPr>
          <p:spPr bwMode="auto">
            <a:xfrm>
              <a:off x="3328026" y="4366052"/>
              <a:ext cx="925512" cy="375908"/>
            </a:xfrm>
            <a:prstGeom prst="rect">
              <a:avLst/>
            </a:prstGeom>
            <a:noFill/>
            <a:ln w="9525">
              <a:noFill/>
              <a:miter lim="800000"/>
              <a:headEnd/>
              <a:tailEnd/>
            </a:ln>
          </p:spPr>
          <p:txBody>
            <a:bodyPr wrap="square" lIns="45720" tIns="22860" rIns="45720" bIns="22860">
              <a:spAutoFit/>
            </a:bodyPr>
            <a:lstStyle/>
            <a:p>
              <a:pPr algn="ctr" defTabSz="1088232"/>
              <a:r>
                <a:rPr lang="en-US" sz="1400" b="1">
                  <a:solidFill>
                    <a:schemeClr val="bg1">
                      <a:lumMod val="50000"/>
                    </a:schemeClr>
                  </a:solidFill>
                  <a:latin typeface="Open Sans" pitchFamily="34" charset="0"/>
                  <a:ea typeface="Open Sans" pitchFamily="34" charset="0"/>
                  <a:cs typeface="Open Sans" pitchFamily="34" charset="0"/>
                </a:rPr>
                <a:t>Another</a:t>
              </a:r>
            </a:p>
            <a:p>
              <a:pPr algn="ctr" defTabSz="1088232"/>
              <a:r>
                <a:rPr lang="en-US" sz="1400" b="1">
                  <a:solidFill>
                    <a:schemeClr val="bg1">
                      <a:lumMod val="50000"/>
                    </a:schemeClr>
                  </a:solidFill>
                  <a:latin typeface="Open Sans" pitchFamily="34" charset="0"/>
                  <a:ea typeface="Open Sans" pitchFamily="34" charset="0"/>
                  <a:cs typeface="Open Sans" pitchFamily="34" charset="0"/>
                </a:rPr>
                <a:t>Cost</a:t>
              </a:r>
              <a:endParaRPr lang="en-US" sz="1000">
                <a:solidFill>
                  <a:schemeClr val="bg1">
                    <a:lumMod val="50000"/>
                  </a:schemeClr>
                </a:solidFill>
                <a:latin typeface="Open Sans" pitchFamily="34" charset="0"/>
                <a:ea typeface="Open Sans" pitchFamily="34" charset="0"/>
                <a:cs typeface="Open Sans" pitchFamily="34" charset="0"/>
              </a:endParaRPr>
            </a:p>
          </p:txBody>
        </p:sp>
        <p:sp>
          <p:nvSpPr>
            <p:cNvPr id="18" name="Text Box 10"/>
            <p:cNvSpPr txBox="1">
              <a:spLocks noChangeArrowheads="1"/>
            </p:cNvSpPr>
            <p:nvPr/>
          </p:nvSpPr>
          <p:spPr bwMode="auto">
            <a:xfrm>
              <a:off x="4252010" y="4366052"/>
              <a:ext cx="925512" cy="375908"/>
            </a:xfrm>
            <a:prstGeom prst="rect">
              <a:avLst/>
            </a:prstGeom>
            <a:noFill/>
            <a:ln w="9525">
              <a:noFill/>
              <a:miter lim="800000"/>
              <a:headEnd/>
              <a:tailEnd/>
            </a:ln>
          </p:spPr>
          <p:txBody>
            <a:bodyPr wrap="square" lIns="45720" tIns="22860" rIns="45720" bIns="22860">
              <a:spAutoFit/>
            </a:bodyPr>
            <a:lstStyle/>
            <a:p>
              <a:pPr algn="ctr" defTabSz="1088232"/>
              <a:r>
                <a:rPr lang="en-US" sz="1400" b="1">
                  <a:solidFill>
                    <a:schemeClr val="bg1">
                      <a:lumMod val="50000"/>
                    </a:schemeClr>
                  </a:solidFill>
                  <a:latin typeface="Open Sans" pitchFamily="34" charset="0"/>
                  <a:ea typeface="Open Sans" pitchFamily="34" charset="0"/>
                  <a:cs typeface="Open Sans" pitchFamily="34" charset="0"/>
                </a:rPr>
                <a:t>Labor </a:t>
              </a:r>
            </a:p>
            <a:p>
              <a:pPr algn="ctr" defTabSz="1088232"/>
              <a:r>
                <a:rPr lang="en-US" sz="1400" b="1">
                  <a:solidFill>
                    <a:schemeClr val="bg1">
                      <a:lumMod val="50000"/>
                    </a:schemeClr>
                  </a:solidFill>
                  <a:latin typeface="Open Sans" pitchFamily="34" charset="0"/>
                  <a:ea typeface="Open Sans" pitchFamily="34" charset="0"/>
                  <a:cs typeface="Open Sans" pitchFamily="34" charset="0"/>
                </a:rPr>
                <a:t>Payment</a:t>
              </a:r>
              <a:endParaRPr lang="en-US" sz="1000">
                <a:solidFill>
                  <a:schemeClr val="bg1">
                    <a:lumMod val="50000"/>
                  </a:schemeClr>
                </a:solidFill>
                <a:latin typeface="Open Sans" pitchFamily="34" charset="0"/>
                <a:ea typeface="Open Sans" pitchFamily="34" charset="0"/>
                <a:cs typeface="Open Sans" pitchFamily="34" charset="0"/>
              </a:endParaRPr>
            </a:p>
          </p:txBody>
        </p:sp>
        <p:sp>
          <p:nvSpPr>
            <p:cNvPr id="19" name="Text Box 10"/>
            <p:cNvSpPr txBox="1">
              <a:spLocks noChangeArrowheads="1"/>
            </p:cNvSpPr>
            <p:nvPr/>
          </p:nvSpPr>
          <p:spPr bwMode="auto">
            <a:xfrm>
              <a:off x="5175994" y="4366052"/>
              <a:ext cx="925512" cy="375908"/>
            </a:xfrm>
            <a:prstGeom prst="rect">
              <a:avLst/>
            </a:prstGeom>
            <a:noFill/>
            <a:ln w="9525">
              <a:noFill/>
              <a:miter lim="800000"/>
              <a:headEnd/>
              <a:tailEnd/>
            </a:ln>
          </p:spPr>
          <p:txBody>
            <a:bodyPr wrap="square" lIns="45720" tIns="22860" rIns="45720" bIns="22860">
              <a:spAutoFit/>
            </a:bodyPr>
            <a:lstStyle/>
            <a:p>
              <a:pPr algn="ctr" defTabSz="1088232"/>
              <a:r>
                <a:rPr lang="en-US" sz="1400" b="1">
                  <a:solidFill>
                    <a:schemeClr val="bg1">
                      <a:lumMod val="50000"/>
                    </a:schemeClr>
                  </a:solidFill>
                  <a:latin typeface="Open Sans" pitchFamily="34" charset="0"/>
                  <a:ea typeface="Open Sans" pitchFamily="34" charset="0"/>
                  <a:cs typeface="Open Sans" pitchFamily="34" charset="0"/>
                </a:rPr>
                <a:t>Tax</a:t>
              </a:r>
            </a:p>
            <a:p>
              <a:pPr algn="ctr" defTabSz="1088232"/>
              <a:r>
                <a:rPr lang="en-US" sz="1400" b="1">
                  <a:solidFill>
                    <a:schemeClr val="bg1">
                      <a:lumMod val="50000"/>
                    </a:schemeClr>
                  </a:solidFill>
                  <a:latin typeface="Open Sans" pitchFamily="34" charset="0"/>
                  <a:ea typeface="Open Sans" pitchFamily="34" charset="0"/>
                  <a:cs typeface="Open Sans" pitchFamily="34" charset="0"/>
                </a:rPr>
                <a:t>Expense</a:t>
              </a:r>
              <a:endParaRPr lang="en-US" sz="1000">
                <a:solidFill>
                  <a:schemeClr val="bg1">
                    <a:lumMod val="50000"/>
                  </a:schemeClr>
                </a:solidFill>
                <a:latin typeface="Open Sans" pitchFamily="34" charset="0"/>
                <a:ea typeface="Open Sans" pitchFamily="34" charset="0"/>
                <a:cs typeface="Open Sans" pitchFamily="34" charset="0"/>
              </a:endParaRPr>
            </a:p>
          </p:txBody>
        </p:sp>
        <p:cxnSp>
          <p:nvCxnSpPr>
            <p:cNvPr id="20" name="Straight Connector 88"/>
            <p:cNvCxnSpPr/>
            <p:nvPr/>
          </p:nvCxnSpPr>
          <p:spPr>
            <a:xfrm>
              <a:off x="522288" y="4248150"/>
              <a:ext cx="5579218" cy="1329"/>
            </a:xfrm>
            <a:prstGeom prst="line">
              <a:avLst/>
            </a:prstGeom>
            <a:ln w="952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1" name="Text Box 7"/>
            <p:cNvSpPr txBox="1">
              <a:spLocks noChangeArrowheads="1"/>
            </p:cNvSpPr>
            <p:nvPr/>
          </p:nvSpPr>
          <p:spPr bwMode="auto">
            <a:xfrm>
              <a:off x="2580156" y="3604052"/>
              <a:ext cx="564115" cy="375908"/>
            </a:xfrm>
            <a:prstGeom prst="rect">
              <a:avLst/>
            </a:prstGeom>
            <a:noFill/>
            <a:ln w="9525">
              <a:noFill/>
              <a:miter lim="800000"/>
              <a:headEnd/>
              <a:tailEnd/>
            </a:ln>
          </p:spPr>
          <p:txBody>
            <a:bodyPr wrap="none" lIns="45720" tIns="22860" rIns="45720" bIns="22860">
              <a:spAutoFit/>
            </a:bodyPr>
            <a:lstStyle/>
            <a:p>
              <a:pPr algn="ctr" defTabSz="1088232"/>
              <a:r>
                <a:rPr lang="en-CA" sz="2800" spc="-150">
                  <a:solidFill>
                    <a:schemeClr val="bg1"/>
                  </a:solidFill>
                  <a:latin typeface="Open Sans Light" pitchFamily="34" charset="0"/>
                  <a:ea typeface="Open Sans Light" pitchFamily="34" charset="0"/>
                  <a:cs typeface="Open Sans Light" pitchFamily="34" charset="0"/>
                </a:rPr>
                <a:t>90%</a:t>
              </a:r>
            </a:p>
          </p:txBody>
        </p:sp>
        <p:sp>
          <p:nvSpPr>
            <p:cNvPr id="22" name="Text Box 7"/>
            <p:cNvSpPr txBox="1">
              <a:spLocks noChangeArrowheads="1"/>
            </p:cNvSpPr>
            <p:nvPr/>
          </p:nvSpPr>
          <p:spPr bwMode="auto">
            <a:xfrm>
              <a:off x="3505666" y="3604052"/>
              <a:ext cx="564115" cy="375908"/>
            </a:xfrm>
            <a:prstGeom prst="rect">
              <a:avLst/>
            </a:prstGeom>
            <a:noFill/>
            <a:ln w="9525">
              <a:noFill/>
              <a:miter lim="800000"/>
              <a:headEnd/>
              <a:tailEnd/>
            </a:ln>
          </p:spPr>
          <p:txBody>
            <a:bodyPr wrap="none" lIns="45720" tIns="22860" rIns="45720" bIns="22860">
              <a:spAutoFit/>
            </a:bodyPr>
            <a:lstStyle/>
            <a:p>
              <a:pPr algn="ctr" defTabSz="1088232"/>
              <a:r>
                <a:rPr lang="en-CA" sz="2800" spc="-150">
                  <a:solidFill>
                    <a:schemeClr val="bg1"/>
                  </a:solidFill>
                  <a:latin typeface="Open Sans Light" pitchFamily="34" charset="0"/>
                  <a:ea typeface="Open Sans Light" pitchFamily="34" charset="0"/>
                  <a:cs typeface="Open Sans Light" pitchFamily="34" charset="0"/>
                </a:rPr>
                <a:t>67%</a:t>
              </a:r>
            </a:p>
          </p:txBody>
        </p:sp>
        <p:sp>
          <p:nvSpPr>
            <p:cNvPr id="23" name="Text Box 7"/>
            <p:cNvSpPr txBox="1">
              <a:spLocks noChangeArrowheads="1"/>
            </p:cNvSpPr>
            <p:nvPr/>
          </p:nvSpPr>
          <p:spPr bwMode="auto">
            <a:xfrm>
              <a:off x="4431180" y="3604052"/>
              <a:ext cx="564115" cy="375908"/>
            </a:xfrm>
            <a:prstGeom prst="rect">
              <a:avLst/>
            </a:prstGeom>
            <a:noFill/>
            <a:ln w="9525">
              <a:noFill/>
              <a:miter lim="800000"/>
              <a:headEnd/>
              <a:tailEnd/>
            </a:ln>
          </p:spPr>
          <p:txBody>
            <a:bodyPr wrap="none" lIns="45720" tIns="22860" rIns="45720" bIns="22860">
              <a:spAutoFit/>
            </a:bodyPr>
            <a:lstStyle/>
            <a:p>
              <a:pPr algn="ctr" defTabSz="1088232"/>
              <a:r>
                <a:rPr lang="en-CA" sz="2800" spc="-150">
                  <a:solidFill>
                    <a:schemeClr val="bg1"/>
                  </a:solidFill>
                  <a:latin typeface="Open Sans Light" pitchFamily="34" charset="0"/>
                  <a:ea typeface="Open Sans Light" pitchFamily="34" charset="0"/>
                  <a:cs typeface="Open Sans Light" pitchFamily="34" charset="0"/>
                </a:rPr>
                <a:t>54%</a:t>
              </a:r>
            </a:p>
          </p:txBody>
        </p:sp>
        <p:sp>
          <p:nvSpPr>
            <p:cNvPr id="24" name="Text Box 7"/>
            <p:cNvSpPr txBox="1">
              <a:spLocks noChangeArrowheads="1"/>
            </p:cNvSpPr>
            <p:nvPr/>
          </p:nvSpPr>
          <p:spPr bwMode="auto">
            <a:xfrm>
              <a:off x="5356692" y="3604052"/>
              <a:ext cx="564115" cy="375908"/>
            </a:xfrm>
            <a:prstGeom prst="rect">
              <a:avLst/>
            </a:prstGeom>
            <a:noFill/>
            <a:ln w="9525">
              <a:noFill/>
              <a:miter lim="800000"/>
              <a:headEnd/>
              <a:tailEnd/>
            </a:ln>
          </p:spPr>
          <p:txBody>
            <a:bodyPr wrap="none" lIns="45720" tIns="22860" rIns="45720" bIns="22860">
              <a:spAutoFit/>
            </a:bodyPr>
            <a:lstStyle/>
            <a:p>
              <a:pPr algn="ctr" defTabSz="1088232"/>
              <a:r>
                <a:rPr lang="en-CA" sz="2800" spc="-150">
                  <a:solidFill>
                    <a:schemeClr val="bg1"/>
                  </a:solidFill>
                  <a:latin typeface="Open Sans Light" pitchFamily="34" charset="0"/>
                  <a:ea typeface="Open Sans Light" pitchFamily="34" charset="0"/>
                  <a:cs typeface="Open Sans Light" pitchFamily="34" charset="0"/>
                </a:rPr>
                <a:t>85%</a:t>
              </a:r>
            </a:p>
          </p:txBody>
        </p:sp>
        <p:sp>
          <p:nvSpPr>
            <p:cNvPr id="25" name="Text Box 7"/>
            <p:cNvSpPr txBox="1">
              <a:spLocks noChangeArrowheads="1"/>
            </p:cNvSpPr>
            <p:nvPr/>
          </p:nvSpPr>
          <p:spPr bwMode="auto">
            <a:xfrm>
              <a:off x="1626969" y="3604052"/>
              <a:ext cx="564115" cy="375908"/>
            </a:xfrm>
            <a:prstGeom prst="rect">
              <a:avLst/>
            </a:prstGeom>
            <a:noFill/>
            <a:ln w="9525">
              <a:noFill/>
              <a:miter lim="800000"/>
              <a:headEnd/>
              <a:tailEnd/>
            </a:ln>
          </p:spPr>
          <p:txBody>
            <a:bodyPr wrap="none" lIns="45720" tIns="22860" rIns="45720" bIns="22860">
              <a:spAutoFit/>
            </a:bodyPr>
            <a:lstStyle/>
            <a:p>
              <a:pPr algn="ctr" defTabSz="1088232"/>
              <a:r>
                <a:rPr lang="en-CA" sz="2800" spc="-150">
                  <a:solidFill>
                    <a:schemeClr val="bg1"/>
                  </a:solidFill>
                  <a:latin typeface="Open Sans Light" pitchFamily="34" charset="0"/>
                  <a:ea typeface="Open Sans Light" pitchFamily="34" charset="0"/>
                  <a:cs typeface="Open Sans Light" pitchFamily="34" charset="0"/>
                </a:rPr>
                <a:t>39%</a:t>
              </a:r>
            </a:p>
          </p:txBody>
        </p:sp>
        <p:sp>
          <p:nvSpPr>
            <p:cNvPr id="26" name="Text Box 7"/>
            <p:cNvSpPr txBox="1">
              <a:spLocks noChangeArrowheads="1"/>
            </p:cNvSpPr>
            <p:nvPr/>
          </p:nvSpPr>
          <p:spPr bwMode="auto">
            <a:xfrm>
              <a:off x="701458" y="3604052"/>
              <a:ext cx="564115" cy="375908"/>
            </a:xfrm>
            <a:prstGeom prst="rect">
              <a:avLst/>
            </a:prstGeom>
            <a:noFill/>
            <a:ln w="9525">
              <a:noFill/>
              <a:miter lim="800000"/>
              <a:headEnd/>
              <a:tailEnd/>
            </a:ln>
          </p:spPr>
          <p:txBody>
            <a:bodyPr wrap="none" lIns="45720" tIns="22860" rIns="45720" bIns="22860">
              <a:spAutoFit/>
            </a:bodyPr>
            <a:lstStyle/>
            <a:p>
              <a:pPr algn="ctr" defTabSz="1088232"/>
              <a:r>
                <a:rPr lang="en-CA" sz="2800" spc="-150" dirty="0">
                  <a:solidFill>
                    <a:schemeClr val="bg1"/>
                  </a:solidFill>
                  <a:latin typeface="Open Sans Light" pitchFamily="34" charset="0"/>
                  <a:ea typeface="Open Sans Light" pitchFamily="34" charset="0"/>
                  <a:cs typeface="Open Sans Light" pitchFamily="34" charset="0"/>
                </a:rPr>
                <a:t>79%</a:t>
              </a:r>
            </a:p>
          </p:txBody>
        </p:sp>
        <p:sp>
          <p:nvSpPr>
            <p:cNvPr id="27" name="Text Box 10"/>
            <p:cNvSpPr txBox="1">
              <a:spLocks noChangeArrowheads="1"/>
            </p:cNvSpPr>
            <p:nvPr/>
          </p:nvSpPr>
          <p:spPr bwMode="auto">
            <a:xfrm>
              <a:off x="6555180" y="1657349"/>
              <a:ext cx="2187520" cy="885203"/>
            </a:xfrm>
            <a:prstGeom prst="rect">
              <a:avLst/>
            </a:prstGeom>
            <a:noFill/>
            <a:ln w="9525">
              <a:noFill/>
              <a:miter lim="800000"/>
              <a:headEnd/>
              <a:tailEnd/>
            </a:ln>
          </p:spPr>
          <p:txBody>
            <a:bodyPr wrap="square" lIns="45720" tIns="22860" rIns="45720" bIns="22860">
              <a:spAutoFit/>
            </a:bodyPr>
            <a:lstStyle/>
            <a:p>
              <a:pPr defTabSz="1088232"/>
              <a:r>
                <a:rPr lang="en-US" sz="1400" i="1">
                  <a:solidFill>
                    <a:schemeClr val="bg1">
                      <a:lumMod val="50000"/>
                    </a:schemeClr>
                  </a:solidFill>
                  <a:latin typeface="Open Sans" pitchFamily="34" charset="0"/>
                  <a:ea typeface="Open Sans" pitchFamily="34" charset="0"/>
                  <a:cs typeface="Open Sans" pitchFamily="34" charset="0"/>
                </a:rPr>
                <a:t>Nullam eu tempor purus. </a:t>
              </a:r>
            </a:p>
            <a:p>
              <a:pPr defTabSz="1088232"/>
              <a:r>
                <a:rPr lang="en-US" sz="1400" i="1">
                  <a:solidFill>
                    <a:schemeClr val="bg1">
                      <a:lumMod val="50000"/>
                    </a:schemeClr>
                  </a:solidFill>
                  <a:latin typeface="Open Sans" pitchFamily="34" charset="0"/>
                  <a:ea typeface="Open Sans" pitchFamily="34" charset="0"/>
                  <a:cs typeface="Open Sans" pitchFamily="34" charset="0"/>
                </a:rPr>
                <a:t>Nunc a leo magna, sit amet consequat risus. Etiam faucibus tortor a ipsum vehicula sed hendrerit eros suscipit. </a:t>
              </a:r>
            </a:p>
          </p:txBody>
        </p:sp>
        <p:sp>
          <p:nvSpPr>
            <p:cNvPr id="28" name="Text Box 10"/>
            <p:cNvSpPr txBox="1">
              <a:spLocks noChangeArrowheads="1"/>
            </p:cNvSpPr>
            <p:nvPr/>
          </p:nvSpPr>
          <p:spPr bwMode="auto">
            <a:xfrm>
              <a:off x="6553200" y="2952750"/>
              <a:ext cx="2189499" cy="1285364"/>
            </a:xfrm>
            <a:prstGeom prst="rect">
              <a:avLst/>
            </a:prstGeom>
            <a:noFill/>
            <a:ln w="9525">
              <a:noFill/>
              <a:miter lim="800000"/>
              <a:headEnd/>
              <a:tailEnd/>
            </a:ln>
          </p:spPr>
          <p:txBody>
            <a:bodyPr wrap="square" lIns="45720" tIns="22860" rIns="45720" bIns="22860">
              <a:spAutoFit/>
            </a:bodyPr>
            <a:lstStyle/>
            <a:p>
              <a:pPr defTabSz="1088232"/>
              <a:r>
                <a:rPr lang="en-US" sz="1600" b="1">
                  <a:solidFill>
                    <a:schemeClr val="bg1">
                      <a:lumMod val="50000"/>
                    </a:schemeClr>
                  </a:solidFill>
                  <a:latin typeface="Open Sans" pitchFamily="34" charset="0"/>
                  <a:ea typeface="Open Sans" pitchFamily="34" charset="0"/>
                  <a:cs typeface="Open Sans" pitchFamily="34" charset="0"/>
                </a:rPr>
                <a:t>Special Condition</a:t>
              </a:r>
            </a:p>
            <a:p>
              <a:pPr defTabSz="1088232"/>
              <a:endParaRPr lang="en-US" sz="1000" b="1">
                <a:solidFill>
                  <a:schemeClr val="bg1">
                    <a:lumMod val="50000"/>
                  </a:schemeClr>
                </a:solidFill>
                <a:latin typeface="Open Sans" pitchFamily="34" charset="0"/>
                <a:ea typeface="Open Sans" pitchFamily="34" charset="0"/>
                <a:cs typeface="Open Sans" pitchFamily="34" charset="0"/>
              </a:endParaRPr>
            </a:p>
            <a:p>
              <a:pPr defTabSz="1088232"/>
              <a:r>
                <a:rPr lang="en-US" sz="1100">
                  <a:solidFill>
                    <a:schemeClr val="bg1">
                      <a:lumMod val="50000"/>
                    </a:schemeClr>
                  </a:solidFill>
                  <a:latin typeface="Open Sans" pitchFamily="34" charset="0"/>
                  <a:ea typeface="Open Sans" pitchFamily="34" charset="0"/>
                  <a:cs typeface="Open Sans" pitchFamily="34" charset="0"/>
                </a:rPr>
                <a:t>Nullam eu tempor purus. Nunc a leo magna, sit amet consequat risus. Etiam faucibus tortor a ipsum vehicula sed hendrerit eros suscipit. Mauris quam dolor, cursus at porta et, luctus eget purus. Nunc tempor luctus interdum. Duis libero leo, consequat ut accumsan eu.</a:t>
              </a:r>
              <a:endParaRPr lang="en-US" sz="1050">
                <a:solidFill>
                  <a:schemeClr val="bg1">
                    <a:lumMod val="50000"/>
                  </a:schemeClr>
                </a:solidFill>
                <a:latin typeface="Open Sans" pitchFamily="34" charset="0"/>
                <a:ea typeface="Open Sans" pitchFamily="34" charset="0"/>
                <a:cs typeface="Open Sans" pitchFamily="34" charset="0"/>
              </a:endParaRPr>
            </a:p>
          </p:txBody>
        </p:sp>
      </p:grpSp>
    </p:spTree>
    <p:extLst>
      <p:ext uri="{BB962C8B-B14F-4D97-AF65-F5344CB8AC3E}">
        <p14:creationId xmlns:p14="http://schemas.microsoft.com/office/powerpoint/2010/main" val="3790066404"/>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750"/>
                                        <p:tgtEl>
                                          <p:spTgt spid="4"/>
                                        </p:tgtEl>
                                      </p:cBhvr>
                                    </p:animEffect>
                                    <p:anim calcmode="lin" valueType="num">
                                      <p:cBhvr>
                                        <p:cTn id="8" dur="750" fill="hold"/>
                                        <p:tgtEl>
                                          <p:spTgt spid="4"/>
                                        </p:tgtEl>
                                        <p:attrNameLst>
                                          <p:attrName>ppt_x</p:attrName>
                                        </p:attrNameLst>
                                      </p:cBhvr>
                                      <p:tavLst>
                                        <p:tav tm="0">
                                          <p:val>
                                            <p:strVal val="#ppt_x"/>
                                          </p:val>
                                        </p:tav>
                                        <p:tav tm="100000">
                                          <p:val>
                                            <p:strVal val="#ppt_x"/>
                                          </p:val>
                                        </p:tav>
                                      </p:tavLst>
                                    </p:anim>
                                    <p:anim calcmode="lin" valueType="num">
                                      <p:cBhvr>
                                        <p:cTn id="9" dur="75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ppt_x</p:attrName>
                                        </p:attrNameLst>
                                      </p:cBhvr>
                                      <p:tavLst>
                                        <p:tav tm="0">
                                          <p:val>
                                            <p:strVal val="#ppt_x"/>
                                          </p:val>
                                        </p:tav>
                                        <p:tav tm="100000">
                                          <p:val>
                                            <p:strVal val="#ppt_x"/>
                                          </p:val>
                                        </p:tav>
                                      </p:tavLst>
                                    </p:anim>
                                    <p:anim calcmode="lin" valueType="num">
                                      <p:cBhvr>
                                        <p:cTn id="15"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270000" y="443285"/>
            <a:ext cx="9664700" cy="837928"/>
            <a:chOff x="1270000" y="487136"/>
            <a:chExt cx="9664700" cy="837928"/>
          </a:xfrm>
        </p:grpSpPr>
        <p:sp>
          <p:nvSpPr>
            <p:cNvPr id="2" name="矩形 1"/>
            <p:cNvSpPr/>
            <p:nvPr/>
          </p:nvSpPr>
          <p:spPr>
            <a:xfrm>
              <a:off x="1270000" y="487136"/>
              <a:ext cx="9664700" cy="837928"/>
            </a:xfrm>
            <a:prstGeom prst="rect">
              <a:avLst/>
            </a:prstGeom>
            <a:solidFill>
              <a:srgbClr val="267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Copyright Notice"/>
            <p:cNvSpPr>
              <a:spLocks/>
            </p:cNvSpPr>
            <p:nvPr/>
          </p:nvSpPr>
          <p:spPr bwMode="auto">
            <a:xfrm>
              <a:off x="2611411" y="688718"/>
              <a:ext cx="6981878" cy="43476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400" cap="small" dirty="0">
                  <a:solidFill>
                    <a:schemeClr val="bg1"/>
                  </a:solidFill>
                  <a:latin typeface="微软雅黑" panose="020B0503020204020204" pitchFamily="34" charset="-122"/>
                  <a:ea typeface="微软雅黑" panose="020B0503020204020204" pitchFamily="34" charset="-122"/>
                </a:rPr>
                <a:t>点击加入标题文字</a:t>
              </a:r>
              <a:endParaRPr lang="en-US" sz="2400" cap="small" dirty="0">
                <a:solidFill>
                  <a:schemeClr val="bg1"/>
                </a:solidFill>
                <a:latin typeface="微软雅黑" panose="020B0503020204020204" pitchFamily="34" charset="-122"/>
                <a:ea typeface="微软雅黑" panose="020B0503020204020204" pitchFamily="34" charset="-122"/>
              </a:endParaRPr>
            </a:p>
          </p:txBody>
        </p:sp>
      </p:grpSp>
      <p:sp>
        <p:nvSpPr>
          <p:cNvPr id="5" name="矩形 4"/>
          <p:cNvSpPr/>
          <p:nvPr/>
        </p:nvSpPr>
        <p:spPr>
          <a:xfrm>
            <a:off x="6978609" y="5196184"/>
            <a:ext cx="4609234" cy="1320730"/>
          </a:xfrm>
          <a:prstGeom prst="rect">
            <a:avLst/>
          </a:prstGeom>
          <a:solidFill>
            <a:srgbClr val="267F42">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04" tIns="45702" rIns="91404" bIns="45702" rtlCol="0" anchor="ctr"/>
          <a:lstStyle/>
          <a:p>
            <a:pPr algn="ctr"/>
            <a:r>
              <a:rPr lang="zh-CN" altLang="en-US" sz="1600" dirty="0">
                <a:latin typeface="微软雅黑" panose="020B0503020204020204" pitchFamily="34" charset="-122"/>
                <a:ea typeface="微软雅黑" panose="020B0503020204020204" pitchFamily="34" charset="-122"/>
              </a:rPr>
              <a:t>您的内容打在这里，或通过复制您的文本后在此框中选择或通过复制您的文本文本后在此框中选择粘贴并选择</a:t>
            </a:r>
          </a:p>
        </p:txBody>
      </p:sp>
      <p:sp>
        <p:nvSpPr>
          <p:cNvPr id="6" name="矩形 5"/>
          <p:cNvSpPr/>
          <p:nvPr/>
        </p:nvSpPr>
        <p:spPr>
          <a:xfrm>
            <a:off x="6978609" y="1940104"/>
            <a:ext cx="4609234" cy="3256080"/>
          </a:xfrm>
          <a:prstGeom prst="rect">
            <a:avLst/>
          </a:prstGeom>
          <a:blipFill dpi="0" rotWithShape="1">
            <a:blip r:embed="rId3" cstate="print"/>
            <a:srcRect/>
            <a:stretch>
              <a:fillRect/>
            </a:stretch>
          </a:bli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2800">
              <a:solidFill>
                <a:schemeClr val="bg1">
                  <a:lumMod val="50000"/>
                </a:schemeClr>
              </a:solidFill>
            </a:endParaRPr>
          </a:p>
        </p:txBody>
      </p:sp>
      <p:grpSp>
        <p:nvGrpSpPr>
          <p:cNvPr id="7" name="组合 6"/>
          <p:cNvGrpSpPr/>
          <p:nvPr/>
        </p:nvGrpSpPr>
        <p:grpSpPr>
          <a:xfrm flipH="1">
            <a:off x="292530" y="2027188"/>
            <a:ext cx="6462963" cy="4365609"/>
            <a:chOff x="132970" y="1110809"/>
            <a:chExt cx="8445671" cy="3261141"/>
          </a:xfrm>
        </p:grpSpPr>
        <p:sp>
          <p:nvSpPr>
            <p:cNvPr id="8" name="流程图: 数据 5"/>
            <p:cNvSpPr/>
            <p:nvPr/>
          </p:nvSpPr>
          <p:spPr>
            <a:xfrm>
              <a:off x="930581" y="1391785"/>
              <a:ext cx="2030283" cy="1096716"/>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 fmla="*/ 0 w 13871"/>
                <a:gd name="connsiteY0" fmla="*/ 10000 h 10000"/>
                <a:gd name="connsiteX1" fmla="*/ 2000 w 13871"/>
                <a:gd name="connsiteY1" fmla="*/ 0 h 10000"/>
                <a:gd name="connsiteX2" fmla="*/ 13871 w 13871"/>
                <a:gd name="connsiteY2" fmla="*/ 2910 h 10000"/>
                <a:gd name="connsiteX3" fmla="*/ 8000 w 13871"/>
                <a:gd name="connsiteY3" fmla="*/ 10000 h 10000"/>
                <a:gd name="connsiteX4" fmla="*/ 0 w 13871"/>
                <a:gd name="connsiteY4" fmla="*/ 10000 h 10000"/>
                <a:gd name="connsiteX0" fmla="*/ 0 w 13871"/>
                <a:gd name="connsiteY0" fmla="*/ 8360 h 8360"/>
                <a:gd name="connsiteX1" fmla="*/ 11153 w 13871"/>
                <a:gd name="connsiteY1" fmla="*/ 0 h 8360"/>
                <a:gd name="connsiteX2" fmla="*/ 13871 w 13871"/>
                <a:gd name="connsiteY2" fmla="*/ 1270 h 8360"/>
                <a:gd name="connsiteX3" fmla="*/ 8000 w 13871"/>
                <a:gd name="connsiteY3" fmla="*/ 8360 h 8360"/>
                <a:gd name="connsiteX4" fmla="*/ 0 w 13871"/>
                <a:gd name="connsiteY4" fmla="*/ 8360 h 8360"/>
                <a:gd name="connsiteX0" fmla="*/ 0 w 16221"/>
                <a:gd name="connsiteY0" fmla="*/ 5063 h 10000"/>
                <a:gd name="connsiteX1" fmla="*/ 14262 w 16221"/>
                <a:gd name="connsiteY1" fmla="*/ 0 h 10000"/>
                <a:gd name="connsiteX2" fmla="*/ 16221 w 16221"/>
                <a:gd name="connsiteY2" fmla="*/ 1519 h 10000"/>
                <a:gd name="connsiteX3" fmla="*/ 11988 w 16221"/>
                <a:gd name="connsiteY3" fmla="*/ 10000 h 10000"/>
                <a:gd name="connsiteX4" fmla="*/ 0 w 16221"/>
                <a:gd name="connsiteY4" fmla="*/ 5063 h 10000"/>
                <a:gd name="connsiteX0" fmla="*/ 0 w 16221"/>
                <a:gd name="connsiteY0" fmla="*/ 7246 h 12183"/>
                <a:gd name="connsiteX1" fmla="*/ 10250 w 16221"/>
                <a:gd name="connsiteY1" fmla="*/ 0 h 12183"/>
                <a:gd name="connsiteX2" fmla="*/ 16221 w 16221"/>
                <a:gd name="connsiteY2" fmla="*/ 3702 h 12183"/>
                <a:gd name="connsiteX3" fmla="*/ 11988 w 16221"/>
                <a:gd name="connsiteY3" fmla="*/ 12183 h 12183"/>
                <a:gd name="connsiteX4" fmla="*/ 0 w 16221"/>
                <a:gd name="connsiteY4" fmla="*/ 7246 h 12183"/>
                <a:gd name="connsiteX0" fmla="*/ 0 w 16221"/>
                <a:gd name="connsiteY0" fmla="*/ 7246 h 13132"/>
                <a:gd name="connsiteX1" fmla="*/ 10250 w 16221"/>
                <a:gd name="connsiteY1" fmla="*/ 0 h 13132"/>
                <a:gd name="connsiteX2" fmla="*/ 16221 w 16221"/>
                <a:gd name="connsiteY2" fmla="*/ 3702 h 13132"/>
                <a:gd name="connsiteX3" fmla="*/ 3412 w 16221"/>
                <a:gd name="connsiteY3" fmla="*/ 13132 h 13132"/>
                <a:gd name="connsiteX4" fmla="*/ 0 w 16221"/>
                <a:gd name="connsiteY4" fmla="*/ 7246 h 13132"/>
                <a:gd name="connsiteX0" fmla="*/ 0 w 16279"/>
                <a:gd name="connsiteY0" fmla="*/ 7246 h 13132"/>
                <a:gd name="connsiteX1" fmla="*/ 10250 w 16279"/>
                <a:gd name="connsiteY1" fmla="*/ 0 h 13132"/>
                <a:gd name="connsiteX2" fmla="*/ 16279 w 16279"/>
                <a:gd name="connsiteY2" fmla="*/ 3765 h 13132"/>
                <a:gd name="connsiteX3" fmla="*/ 3412 w 16279"/>
                <a:gd name="connsiteY3" fmla="*/ 13132 h 13132"/>
                <a:gd name="connsiteX4" fmla="*/ 0 w 16279"/>
                <a:gd name="connsiteY4" fmla="*/ 7246 h 13132"/>
                <a:gd name="connsiteX0" fmla="*/ 0 w 16301"/>
                <a:gd name="connsiteY0" fmla="*/ 7246 h 13132"/>
                <a:gd name="connsiteX1" fmla="*/ 10250 w 16301"/>
                <a:gd name="connsiteY1" fmla="*/ 0 h 13132"/>
                <a:gd name="connsiteX2" fmla="*/ 16301 w 16301"/>
                <a:gd name="connsiteY2" fmla="*/ 3812 h 13132"/>
                <a:gd name="connsiteX3" fmla="*/ 3412 w 16301"/>
                <a:gd name="connsiteY3" fmla="*/ 13132 h 13132"/>
                <a:gd name="connsiteX4" fmla="*/ 0 w 16301"/>
                <a:gd name="connsiteY4" fmla="*/ 7246 h 13132"/>
                <a:gd name="connsiteX0" fmla="*/ 0 w 16366"/>
                <a:gd name="connsiteY0" fmla="*/ 7246 h 13132"/>
                <a:gd name="connsiteX1" fmla="*/ 10250 w 16366"/>
                <a:gd name="connsiteY1" fmla="*/ 0 h 13132"/>
                <a:gd name="connsiteX2" fmla="*/ 16366 w 16366"/>
                <a:gd name="connsiteY2" fmla="*/ 3836 h 13132"/>
                <a:gd name="connsiteX3" fmla="*/ 3412 w 16366"/>
                <a:gd name="connsiteY3" fmla="*/ 13132 h 13132"/>
                <a:gd name="connsiteX4" fmla="*/ 0 w 16366"/>
                <a:gd name="connsiteY4" fmla="*/ 7246 h 131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66" h="13132">
                  <a:moveTo>
                    <a:pt x="0" y="7246"/>
                  </a:moveTo>
                  <a:lnTo>
                    <a:pt x="10250" y="0"/>
                  </a:lnTo>
                  <a:lnTo>
                    <a:pt x="16366" y="3836"/>
                  </a:lnTo>
                  <a:lnTo>
                    <a:pt x="3412" y="13132"/>
                  </a:lnTo>
                  <a:lnTo>
                    <a:pt x="0" y="7246"/>
                  </a:lnTo>
                  <a:close/>
                </a:path>
              </a:pathLst>
            </a:custGeom>
            <a:solidFill>
              <a:schemeClr val="bg1">
                <a:lumMod val="50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9" name="流程图: 数据 5"/>
            <p:cNvSpPr/>
            <p:nvPr/>
          </p:nvSpPr>
          <p:spPr>
            <a:xfrm>
              <a:off x="1735443" y="2278222"/>
              <a:ext cx="2030283" cy="1096715"/>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 fmla="*/ 0 w 13871"/>
                <a:gd name="connsiteY0" fmla="*/ 10000 h 10000"/>
                <a:gd name="connsiteX1" fmla="*/ 2000 w 13871"/>
                <a:gd name="connsiteY1" fmla="*/ 0 h 10000"/>
                <a:gd name="connsiteX2" fmla="*/ 13871 w 13871"/>
                <a:gd name="connsiteY2" fmla="*/ 2910 h 10000"/>
                <a:gd name="connsiteX3" fmla="*/ 8000 w 13871"/>
                <a:gd name="connsiteY3" fmla="*/ 10000 h 10000"/>
                <a:gd name="connsiteX4" fmla="*/ 0 w 13871"/>
                <a:gd name="connsiteY4" fmla="*/ 10000 h 10000"/>
                <a:gd name="connsiteX0" fmla="*/ 0 w 13871"/>
                <a:gd name="connsiteY0" fmla="*/ 8360 h 8360"/>
                <a:gd name="connsiteX1" fmla="*/ 11153 w 13871"/>
                <a:gd name="connsiteY1" fmla="*/ 0 h 8360"/>
                <a:gd name="connsiteX2" fmla="*/ 13871 w 13871"/>
                <a:gd name="connsiteY2" fmla="*/ 1270 h 8360"/>
                <a:gd name="connsiteX3" fmla="*/ 8000 w 13871"/>
                <a:gd name="connsiteY3" fmla="*/ 8360 h 8360"/>
                <a:gd name="connsiteX4" fmla="*/ 0 w 13871"/>
                <a:gd name="connsiteY4" fmla="*/ 8360 h 8360"/>
                <a:gd name="connsiteX0" fmla="*/ 0 w 16221"/>
                <a:gd name="connsiteY0" fmla="*/ 5063 h 10000"/>
                <a:gd name="connsiteX1" fmla="*/ 14262 w 16221"/>
                <a:gd name="connsiteY1" fmla="*/ 0 h 10000"/>
                <a:gd name="connsiteX2" fmla="*/ 16221 w 16221"/>
                <a:gd name="connsiteY2" fmla="*/ 1519 h 10000"/>
                <a:gd name="connsiteX3" fmla="*/ 11988 w 16221"/>
                <a:gd name="connsiteY3" fmla="*/ 10000 h 10000"/>
                <a:gd name="connsiteX4" fmla="*/ 0 w 16221"/>
                <a:gd name="connsiteY4" fmla="*/ 5063 h 10000"/>
                <a:gd name="connsiteX0" fmla="*/ 0 w 16221"/>
                <a:gd name="connsiteY0" fmla="*/ 7246 h 12183"/>
                <a:gd name="connsiteX1" fmla="*/ 10250 w 16221"/>
                <a:gd name="connsiteY1" fmla="*/ 0 h 12183"/>
                <a:gd name="connsiteX2" fmla="*/ 16221 w 16221"/>
                <a:gd name="connsiteY2" fmla="*/ 3702 h 12183"/>
                <a:gd name="connsiteX3" fmla="*/ 11988 w 16221"/>
                <a:gd name="connsiteY3" fmla="*/ 12183 h 12183"/>
                <a:gd name="connsiteX4" fmla="*/ 0 w 16221"/>
                <a:gd name="connsiteY4" fmla="*/ 7246 h 12183"/>
                <a:gd name="connsiteX0" fmla="*/ 0 w 16221"/>
                <a:gd name="connsiteY0" fmla="*/ 7246 h 13132"/>
                <a:gd name="connsiteX1" fmla="*/ 10250 w 16221"/>
                <a:gd name="connsiteY1" fmla="*/ 0 h 13132"/>
                <a:gd name="connsiteX2" fmla="*/ 16221 w 16221"/>
                <a:gd name="connsiteY2" fmla="*/ 3702 h 13132"/>
                <a:gd name="connsiteX3" fmla="*/ 3412 w 16221"/>
                <a:gd name="connsiteY3" fmla="*/ 13132 h 13132"/>
                <a:gd name="connsiteX4" fmla="*/ 0 w 16221"/>
                <a:gd name="connsiteY4" fmla="*/ 7246 h 13132"/>
                <a:gd name="connsiteX0" fmla="*/ 0 w 16279"/>
                <a:gd name="connsiteY0" fmla="*/ 7246 h 13132"/>
                <a:gd name="connsiteX1" fmla="*/ 10250 w 16279"/>
                <a:gd name="connsiteY1" fmla="*/ 0 h 13132"/>
                <a:gd name="connsiteX2" fmla="*/ 16279 w 16279"/>
                <a:gd name="connsiteY2" fmla="*/ 3765 h 13132"/>
                <a:gd name="connsiteX3" fmla="*/ 3412 w 16279"/>
                <a:gd name="connsiteY3" fmla="*/ 13132 h 13132"/>
                <a:gd name="connsiteX4" fmla="*/ 0 w 16279"/>
                <a:gd name="connsiteY4" fmla="*/ 7246 h 13132"/>
                <a:gd name="connsiteX0" fmla="*/ 0 w 16301"/>
                <a:gd name="connsiteY0" fmla="*/ 7246 h 13132"/>
                <a:gd name="connsiteX1" fmla="*/ 10250 w 16301"/>
                <a:gd name="connsiteY1" fmla="*/ 0 h 13132"/>
                <a:gd name="connsiteX2" fmla="*/ 16301 w 16301"/>
                <a:gd name="connsiteY2" fmla="*/ 3812 h 13132"/>
                <a:gd name="connsiteX3" fmla="*/ 3412 w 16301"/>
                <a:gd name="connsiteY3" fmla="*/ 13132 h 13132"/>
                <a:gd name="connsiteX4" fmla="*/ 0 w 16301"/>
                <a:gd name="connsiteY4" fmla="*/ 7246 h 13132"/>
                <a:gd name="connsiteX0" fmla="*/ 0 w 16366"/>
                <a:gd name="connsiteY0" fmla="*/ 7246 h 13132"/>
                <a:gd name="connsiteX1" fmla="*/ 10250 w 16366"/>
                <a:gd name="connsiteY1" fmla="*/ 0 h 13132"/>
                <a:gd name="connsiteX2" fmla="*/ 16366 w 16366"/>
                <a:gd name="connsiteY2" fmla="*/ 3836 h 13132"/>
                <a:gd name="connsiteX3" fmla="*/ 3412 w 16366"/>
                <a:gd name="connsiteY3" fmla="*/ 13132 h 13132"/>
                <a:gd name="connsiteX4" fmla="*/ 0 w 16366"/>
                <a:gd name="connsiteY4" fmla="*/ 7246 h 131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66" h="13132">
                  <a:moveTo>
                    <a:pt x="0" y="7246"/>
                  </a:moveTo>
                  <a:lnTo>
                    <a:pt x="10250" y="0"/>
                  </a:lnTo>
                  <a:lnTo>
                    <a:pt x="16366" y="3836"/>
                  </a:lnTo>
                  <a:lnTo>
                    <a:pt x="3412" y="13132"/>
                  </a:lnTo>
                  <a:lnTo>
                    <a:pt x="0" y="7246"/>
                  </a:lnTo>
                  <a:close/>
                </a:path>
              </a:pathLst>
            </a:custGeom>
            <a:solidFill>
              <a:schemeClr val="bg1">
                <a:lumMod val="50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0" name="流程图: 数据 5"/>
            <p:cNvSpPr/>
            <p:nvPr/>
          </p:nvSpPr>
          <p:spPr>
            <a:xfrm>
              <a:off x="2533054" y="3162845"/>
              <a:ext cx="2030283" cy="1098528"/>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 fmla="*/ 0 w 13871"/>
                <a:gd name="connsiteY0" fmla="*/ 10000 h 10000"/>
                <a:gd name="connsiteX1" fmla="*/ 2000 w 13871"/>
                <a:gd name="connsiteY1" fmla="*/ 0 h 10000"/>
                <a:gd name="connsiteX2" fmla="*/ 13871 w 13871"/>
                <a:gd name="connsiteY2" fmla="*/ 2910 h 10000"/>
                <a:gd name="connsiteX3" fmla="*/ 8000 w 13871"/>
                <a:gd name="connsiteY3" fmla="*/ 10000 h 10000"/>
                <a:gd name="connsiteX4" fmla="*/ 0 w 13871"/>
                <a:gd name="connsiteY4" fmla="*/ 10000 h 10000"/>
                <a:gd name="connsiteX0" fmla="*/ 0 w 13871"/>
                <a:gd name="connsiteY0" fmla="*/ 8360 h 8360"/>
                <a:gd name="connsiteX1" fmla="*/ 11153 w 13871"/>
                <a:gd name="connsiteY1" fmla="*/ 0 h 8360"/>
                <a:gd name="connsiteX2" fmla="*/ 13871 w 13871"/>
                <a:gd name="connsiteY2" fmla="*/ 1270 h 8360"/>
                <a:gd name="connsiteX3" fmla="*/ 8000 w 13871"/>
                <a:gd name="connsiteY3" fmla="*/ 8360 h 8360"/>
                <a:gd name="connsiteX4" fmla="*/ 0 w 13871"/>
                <a:gd name="connsiteY4" fmla="*/ 8360 h 8360"/>
                <a:gd name="connsiteX0" fmla="*/ 0 w 16221"/>
                <a:gd name="connsiteY0" fmla="*/ 5063 h 10000"/>
                <a:gd name="connsiteX1" fmla="*/ 14262 w 16221"/>
                <a:gd name="connsiteY1" fmla="*/ 0 h 10000"/>
                <a:gd name="connsiteX2" fmla="*/ 16221 w 16221"/>
                <a:gd name="connsiteY2" fmla="*/ 1519 h 10000"/>
                <a:gd name="connsiteX3" fmla="*/ 11988 w 16221"/>
                <a:gd name="connsiteY3" fmla="*/ 10000 h 10000"/>
                <a:gd name="connsiteX4" fmla="*/ 0 w 16221"/>
                <a:gd name="connsiteY4" fmla="*/ 5063 h 10000"/>
                <a:gd name="connsiteX0" fmla="*/ 0 w 16221"/>
                <a:gd name="connsiteY0" fmla="*/ 7246 h 12183"/>
                <a:gd name="connsiteX1" fmla="*/ 10250 w 16221"/>
                <a:gd name="connsiteY1" fmla="*/ 0 h 12183"/>
                <a:gd name="connsiteX2" fmla="*/ 16221 w 16221"/>
                <a:gd name="connsiteY2" fmla="*/ 3702 h 12183"/>
                <a:gd name="connsiteX3" fmla="*/ 11988 w 16221"/>
                <a:gd name="connsiteY3" fmla="*/ 12183 h 12183"/>
                <a:gd name="connsiteX4" fmla="*/ 0 w 16221"/>
                <a:gd name="connsiteY4" fmla="*/ 7246 h 12183"/>
                <a:gd name="connsiteX0" fmla="*/ 0 w 16221"/>
                <a:gd name="connsiteY0" fmla="*/ 7246 h 13132"/>
                <a:gd name="connsiteX1" fmla="*/ 10250 w 16221"/>
                <a:gd name="connsiteY1" fmla="*/ 0 h 13132"/>
                <a:gd name="connsiteX2" fmla="*/ 16221 w 16221"/>
                <a:gd name="connsiteY2" fmla="*/ 3702 h 13132"/>
                <a:gd name="connsiteX3" fmla="*/ 3412 w 16221"/>
                <a:gd name="connsiteY3" fmla="*/ 13132 h 13132"/>
                <a:gd name="connsiteX4" fmla="*/ 0 w 16221"/>
                <a:gd name="connsiteY4" fmla="*/ 7246 h 13132"/>
                <a:gd name="connsiteX0" fmla="*/ 0 w 16279"/>
                <a:gd name="connsiteY0" fmla="*/ 7246 h 13132"/>
                <a:gd name="connsiteX1" fmla="*/ 10250 w 16279"/>
                <a:gd name="connsiteY1" fmla="*/ 0 h 13132"/>
                <a:gd name="connsiteX2" fmla="*/ 16279 w 16279"/>
                <a:gd name="connsiteY2" fmla="*/ 3765 h 13132"/>
                <a:gd name="connsiteX3" fmla="*/ 3412 w 16279"/>
                <a:gd name="connsiteY3" fmla="*/ 13132 h 13132"/>
                <a:gd name="connsiteX4" fmla="*/ 0 w 16279"/>
                <a:gd name="connsiteY4" fmla="*/ 7246 h 13132"/>
                <a:gd name="connsiteX0" fmla="*/ 0 w 16301"/>
                <a:gd name="connsiteY0" fmla="*/ 7246 h 13132"/>
                <a:gd name="connsiteX1" fmla="*/ 10250 w 16301"/>
                <a:gd name="connsiteY1" fmla="*/ 0 h 13132"/>
                <a:gd name="connsiteX2" fmla="*/ 16301 w 16301"/>
                <a:gd name="connsiteY2" fmla="*/ 3812 h 13132"/>
                <a:gd name="connsiteX3" fmla="*/ 3412 w 16301"/>
                <a:gd name="connsiteY3" fmla="*/ 13132 h 13132"/>
                <a:gd name="connsiteX4" fmla="*/ 0 w 16301"/>
                <a:gd name="connsiteY4" fmla="*/ 7246 h 13132"/>
                <a:gd name="connsiteX0" fmla="*/ 0 w 16366"/>
                <a:gd name="connsiteY0" fmla="*/ 7246 h 13132"/>
                <a:gd name="connsiteX1" fmla="*/ 10250 w 16366"/>
                <a:gd name="connsiteY1" fmla="*/ 0 h 13132"/>
                <a:gd name="connsiteX2" fmla="*/ 16366 w 16366"/>
                <a:gd name="connsiteY2" fmla="*/ 3836 h 13132"/>
                <a:gd name="connsiteX3" fmla="*/ 3412 w 16366"/>
                <a:gd name="connsiteY3" fmla="*/ 13132 h 13132"/>
                <a:gd name="connsiteX4" fmla="*/ 0 w 16366"/>
                <a:gd name="connsiteY4" fmla="*/ 7246 h 131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66" h="13132">
                  <a:moveTo>
                    <a:pt x="0" y="7246"/>
                  </a:moveTo>
                  <a:lnTo>
                    <a:pt x="10250" y="0"/>
                  </a:lnTo>
                  <a:lnTo>
                    <a:pt x="16366" y="3836"/>
                  </a:lnTo>
                  <a:lnTo>
                    <a:pt x="3412" y="13132"/>
                  </a:lnTo>
                  <a:lnTo>
                    <a:pt x="0" y="7246"/>
                  </a:lnTo>
                  <a:close/>
                </a:path>
              </a:pathLst>
            </a:custGeom>
            <a:solidFill>
              <a:schemeClr val="bg1">
                <a:lumMod val="50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12" name="矩形 11"/>
            <p:cNvSpPr/>
            <p:nvPr/>
          </p:nvSpPr>
          <p:spPr>
            <a:xfrm flipH="1">
              <a:off x="2533054" y="3768304"/>
              <a:ext cx="2827894" cy="603646"/>
            </a:xfrm>
            <a:prstGeom prst="rect">
              <a:avLst/>
            </a:prstGeom>
            <a:solidFill>
              <a:srgbClr val="DF628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dirty="0">
                  <a:latin typeface="微软雅黑" panose="020B0503020204020204" pitchFamily="34" charset="-122"/>
                </a:rPr>
                <a:t>CONTENTS</a:t>
              </a:r>
              <a:endParaRPr lang="zh-CN" altLang="en-US" dirty="0">
                <a:latin typeface="微软雅黑" panose="020B0503020204020204" pitchFamily="34" charset="-122"/>
              </a:endParaRPr>
            </a:p>
          </p:txBody>
        </p:sp>
        <p:sp>
          <p:nvSpPr>
            <p:cNvPr id="13" name="矩形 12"/>
            <p:cNvSpPr/>
            <p:nvPr/>
          </p:nvSpPr>
          <p:spPr>
            <a:xfrm flipH="1">
              <a:off x="1735443" y="2883681"/>
              <a:ext cx="2827894" cy="601834"/>
            </a:xfrm>
            <a:prstGeom prst="rect">
              <a:avLst/>
            </a:prstGeom>
            <a:solidFill>
              <a:srgbClr val="267F4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dirty="0">
                  <a:latin typeface="微软雅黑" panose="020B0503020204020204" pitchFamily="34" charset="-122"/>
                </a:rPr>
                <a:t>CONTENTS</a:t>
              </a:r>
              <a:endParaRPr lang="zh-CN" altLang="en-US" dirty="0">
                <a:latin typeface="微软雅黑" panose="020B0503020204020204" pitchFamily="34" charset="-122"/>
              </a:endParaRPr>
            </a:p>
          </p:txBody>
        </p:sp>
        <p:sp>
          <p:nvSpPr>
            <p:cNvPr id="14" name="矩形 13"/>
            <p:cNvSpPr/>
            <p:nvPr/>
          </p:nvSpPr>
          <p:spPr>
            <a:xfrm flipH="1">
              <a:off x="937832" y="1997244"/>
              <a:ext cx="2827894" cy="603647"/>
            </a:xfrm>
            <a:prstGeom prst="rect">
              <a:avLst/>
            </a:prstGeom>
            <a:solidFill>
              <a:srgbClr val="DF628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dirty="0">
                  <a:latin typeface="微软雅黑" panose="020B0503020204020204" pitchFamily="34" charset="-122"/>
                </a:rPr>
                <a:t>CONTENTS</a:t>
              </a:r>
              <a:endParaRPr lang="zh-CN" altLang="en-US" dirty="0">
                <a:latin typeface="微软雅黑" panose="020B0503020204020204" pitchFamily="34" charset="-122"/>
              </a:endParaRPr>
            </a:p>
          </p:txBody>
        </p:sp>
        <p:sp>
          <p:nvSpPr>
            <p:cNvPr id="15" name="矩形 14"/>
            <p:cNvSpPr/>
            <p:nvPr/>
          </p:nvSpPr>
          <p:spPr>
            <a:xfrm flipH="1">
              <a:off x="132970" y="1110809"/>
              <a:ext cx="2827894" cy="603646"/>
            </a:xfrm>
            <a:prstGeom prst="rect">
              <a:avLst/>
            </a:prstGeom>
            <a:solidFill>
              <a:srgbClr val="267F4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dirty="0">
                  <a:latin typeface="微软雅黑" panose="020B0503020204020204" pitchFamily="34" charset="-122"/>
                </a:rPr>
                <a:t>CONTENTS</a:t>
              </a:r>
              <a:endParaRPr lang="zh-CN" altLang="en-US" dirty="0">
                <a:latin typeface="微软雅黑" panose="020B0503020204020204" pitchFamily="34" charset="-122"/>
              </a:endParaRPr>
            </a:p>
          </p:txBody>
        </p:sp>
        <p:sp>
          <p:nvSpPr>
            <p:cNvPr id="16" name="文本框 12"/>
            <p:cNvSpPr txBox="1"/>
            <p:nvPr/>
          </p:nvSpPr>
          <p:spPr>
            <a:xfrm>
              <a:off x="2975366" y="1212323"/>
              <a:ext cx="3741521" cy="338554"/>
            </a:xfrm>
            <a:prstGeom prst="rect">
              <a:avLst/>
            </a:prstGeom>
            <a:noFill/>
          </p:spPr>
          <p:txBody>
            <a:bodyPr>
              <a:spAutoFit/>
            </a:bodyPr>
            <a:lstStyle/>
            <a:p>
              <a:pPr eaLnBrk="1" fontAlgn="auto" hangingPunct="1">
                <a:spcBef>
                  <a:spcPts val="0"/>
                </a:spcBef>
                <a:spcAft>
                  <a:spcPts val="0"/>
                </a:spcAft>
                <a:defRPr/>
              </a:pPr>
              <a:endPar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7" name="文本框 13"/>
            <p:cNvSpPr txBox="1"/>
            <p:nvPr/>
          </p:nvSpPr>
          <p:spPr>
            <a:xfrm>
              <a:off x="3758475" y="2102384"/>
              <a:ext cx="3741521" cy="338554"/>
            </a:xfrm>
            <a:prstGeom prst="rect">
              <a:avLst/>
            </a:prstGeom>
            <a:noFill/>
          </p:spPr>
          <p:txBody>
            <a:bodyPr>
              <a:spAutoFit/>
            </a:bodyPr>
            <a:lstStyle/>
            <a:p>
              <a:pPr eaLnBrk="1" fontAlgn="auto" hangingPunct="1">
                <a:spcBef>
                  <a:spcPts val="0"/>
                </a:spcBef>
                <a:spcAft>
                  <a:spcPts val="0"/>
                </a:spcAft>
                <a:defRPr/>
              </a:pPr>
              <a:endPar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8" name="文本框 14"/>
            <p:cNvSpPr txBox="1"/>
            <p:nvPr/>
          </p:nvSpPr>
          <p:spPr>
            <a:xfrm>
              <a:off x="4585090" y="2992446"/>
              <a:ext cx="3741521" cy="338554"/>
            </a:xfrm>
            <a:prstGeom prst="rect">
              <a:avLst/>
            </a:prstGeom>
            <a:noFill/>
          </p:spPr>
          <p:txBody>
            <a:bodyPr>
              <a:spAutoFit/>
            </a:bodyPr>
            <a:lstStyle/>
            <a:p>
              <a:pPr eaLnBrk="1" fontAlgn="auto" hangingPunct="1">
                <a:spcBef>
                  <a:spcPts val="0"/>
                </a:spcBef>
                <a:spcAft>
                  <a:spcPts val="0"/>
                </a:spcAft>
                <a:defRPr/>
              </a:pPr>
              <a:endPar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9" name="矩形 18"/>
            <p:cNvSpPr/>
            <p:nvPr/>
          </p:nvSpPr>
          <p:spPr>
            <a:xfrm>
              <a:off x="2910130" y="1159844"/>
              <a:ext cx="3587238" cy="448327"/>
            </a:xfrm>
            <a:prstGeom prst="rect">
              <a:avLst/>
            </a:prstGeom>
          </p:spPr>
          <p:txBody>
            <a:bodyPr wrap="square">
              <a:spAutoFit/>
            </a:bodyPr>
            <a:lstStyle/>
            <a:p>
              <a:r>
                <a:rPr lang="en-US" altLang="zh-CN" sz="1100" dirty="0">
                  <a:solidFill>
                    <a:schemeClr val="bg1">
                      <a:lumMod val="50000"/>
                    </a:schemeClr>
                  </a:solidFill>
                  <a:latin typeface="Arial" panose="020B0604020202020204" pitchFamily="34" charset="0"/>
                </a:rPr>
                <a:t>You</a:t>
              </a:r>
              <a:r>
                <a:rPr lang="zh-CN" altLang="en-US" sz="1100" dirty="0">
                  <a:solidFill>
                    <a:schemeClr val="bg1">
                      <a:lumMod val="50000"/>
                    </a:schemeClr>
                  </a:solidFill>
                  <a:latin typeface="Arial" panose="020B0604020202020204" pitchFamily="34" charset="0"/>
                </a:rPr>
                <a:t> </a:t>
              </a:r>
              <a:r>
                <a:rPr lang="en-US" altLang="zh-CN" sz="1100" dirty="0">
                  <a:solidFill>
                    <a:schemeClr val="bg1">
                      <a:lumMod val="50000"/>
                    </a:schemeClr>
                  </a:solidFill>
                  <a:latin typeface="Arial" panose="020B0604020202020204" pitchFamily="34" charset="0"/>
                </a:rPr>
                <a:t>can click here to enter your text. Click here to enter your text. You</a:t>
              </a:r>
              <a:r>
                <a:rPr lang="zh-CN" altLang="en-US" sz="1100" dirty="0">
                  <a:solidFill>
                    <a:schemeClr val="bg1">
                      <a:lumMod val="50000"/>
                    </a:schemeClr>
                  </a:solidFill>
                  <a:latin typeface="Arial" panose="020B0604020202020204" pitchFamily="34" charset="0"/>
                </a:rPr>
                <a:t> </a:t>
              </a:r>
              <a:r>
                <a:rPr lang="en-US" altLang="zh-CN" sz="1100" dirty="0">
                  <a:solidFill>
                    <a:schemeClr val="bg1">
                      <a:lumMod val="50000"/>
                    </a:schemeClr>
                  </a:solidFill>
                  <a:latin typeface="Arial" panose="020B0604020202020204" pitchFamily="34" charset="0"/>
                </a:rPr>
                <a:t>can click here to enter your text.</a:t>
              </a:r>
              <a:endParaRPr lang="zh-CN" altLang="en-US" sz="1100" dirty="0">
                <a:solidFill>
                  <a:schemeClr val="bg1">
                    <a:lumMod val="50000"/>
                  </a:schemeClr>
                </a:solidFill>
                <a:latin typeface="Arial" panose="020B0604020202020204" pitchFamily="34" charset="0"/>
              </a:endParaRPr>
            </a:p>
          </p:txBody>
        </p:sp>
        <p:sp>
          <p:nvSpPr>
            <p:cNvPr id="20" name="矩形 19"/>
            <p:cNvSpPr/>
            <p:nvPr/>
          </p:nvSpPr>
          <p:spPr>
            <a:xfrm>
              <a:off x="3482068" y="2063962"/>
              <a:ext cx="3486849" cy="448327"/>
            </a:xfrm>
            <a:prstGeom prst="rect">
              <a:avLst/>
            </a:prstGeom>
          </p:spPr>
          <p:txBody>
            <a:bodyPr wrap="square">
              <a:spAutoFit/>
            </a:bodyPr>
            <a:lstStyle/>
            <a:p>
              <a:r>
                <a:rPr lang="en-US" altLang="zh-CN" sz="1100" dirty="0">
                  <a:solidFill>
                    <a:schemeClr val="bg1">
                      <a:lumMod val="50000"/>
                    </a:schemeClr>
                  </a:solidFill>
                  <a:latin typeface="Arial" panose="020B0604020202020204" pitchFamily="34" charset="0"/>
                </a:rPr>
                <a:t>You</a:t>
              </a:r>
              <a:r>
                <a:rPr lang="zh-CN" altLang="en-US" sz="1100" dirty="0">
                  <a:solidFill>
                    <a:schemeClr val="bg1">
                      <a:lumMod val="50000"/>
                    </a:schemeClr>
                  </a:solidFill>
                  <a:latin typeface="Arial" panose="020B0604020202020204" pitchFamily="34" charset="0"/>
                </a:rPr>
                <a:t> </a:t>
              </a:r>
              <a:r>
                <a:rPr lang="en-US" altLang="zh-CN" sz="1100" dirty="0">
                  <a:solidFill>
                    <a:schemeClr val="bg1">
                      <a:lumMod val="50000"/>
                    </a:schemeClr>
                  </a:solidFill>
                  <a:latin typeface="Arial" panose="020B0604020202020204" pitchFamily="34" charset="0"/>
                </a:rPr>
                <a:t>can click here to enter your text. Click here to enter your text. You</a:t>
              </a:r>
              <a:r>
                <a:rPr lang="zh-CN" altLang="en-US" sz="1100" dirty="0">
                  <a:solidFill>
                    <a:schemeClr val="bg1">
                      <a:lumMod val="50000"/>
                    </a:schemeClr>
                  </a:solidFill>
                  <a:latin typeface="Arial" panose="020B0604020202020204" pitchFamily="34" charset="0"/>
                </a:rPr>
                <a:t> </a:t>
              </a:r>
              <a:r>
                <a:rPr lang="en-US" altLang="zh-CN" sz="1100" dirty="0">
                  <a:solidFill>
                    <a:schemeClr val="bg1">
                      <a:lumMod val="50000"/>
                    </a:schemeClr>
                  </a:solidFill>
                  <a:latin typeface="Arial" panose="020B0604020202020204" pitchFamily="34" charset="0"/>
                </a:rPr>
                <a:t>can click here to enter your text.</a:t>
              </a:r>
              <a:endParaRPr lang="zh-CN" altLang="en-US" sz="1100" dirty="0">
                <a:solidFill>
                  <a:schemeClr val="bg1">
                    <a:lumMod val="50000"/>
                  </a:schemeClr>
                </a:solidFill>
                <a:latin typeface="Arial" panose="020B0604020202020204" pitchFamily="34" charset="0"/>
              </a:endParaRPr>
            </a:p>
          </p:txBody>
        </p:sp>
        <p:sp>
          <p:nvSpPr>
            <p:cNvPr id="21" name="矩形 20"/>
            <p:cNvSpPr/>
            <p:nvPr/>
          </p:nvSpPr>
          <p:spPr>
            <a:xfrm>
              <a:off x="4418260" y="2916133"/>
              <a:ext cx="3698048" cy="448327"/>
            </a:xfrm>
            <a:prstGeom prst="rect">
              <a:avLst/>
            </a:prstGeom>
          </p:spPr>
          <p:txBody>
            <a:bodyPr wrap="square">
              <a:spAutoFit/>
            </a:bodyPr>
            <a:lstStyle/>
            <a:p>
              <a:r>
                <a:rPr lang="en-US" altLang="zh-CN" sz="1100" dirty="0">
                  <a:solidFill>
                    <a:schemeClr val="bg1">
                      <a:lumMod val="50000"/>
                    </a:schemeClr>
                  </a:solidFill>
                  <a:latin typeface="Arial" panose="020B0604020202020204" pitchFamily="34" charset="0"/>
                </a:rPr>
                <a:t>You</a:t>
              </a:r>
              <a:r>
                <a:rPr lang="zh-CN" altLang="en-US" sz="1100" dirty="0">
                  <a:solidFill>
                    <a:schemeClr val="bg1">
                      <a:lumMod val="50000"/>
                    </a:schemeClr>
                  </a:solidFill>
                  <a:latin typeface="Arial" panose="020B0604020202020204" pitchFamily="34" charset="0"/>
                </a:rPr>
                <a:t> </a:t>
              </a:r>
              <a:r>
                <a:rPr lang="en-US" altLang="zh-CN" sz="1100" dirty="0">
                  <a:solidFill>
                    <a:schemeClr val="bg1">
                      <a:lumMod val="50000"/>
                    </a:schemeClr>
                  </a:solidFill>
                  <a:latin typeface="Arial" panose="020B0604020202020204" pitchFamily="34" charset="0"/>
                </a:rPr>
                <a:t>can click here to enter your text. Click here to enter your text. You</a:t>
              </a:r>
              <a:r>
                <a:rPr lang="zh-CN" altLang="en-US" sz="1100" dirty="0">
                  <a:solidFill>
                    <a:schemeClr val="bg1">
                      <a:lumMod val="50000"/>
                    </a:schemeClr>
                  </a:solidFill>
                  <a:latin typeface="Arial" panose="020B0604020202020204" pitchFamily="34" charset="0"/>
                </a:rPr>
                <a:t> </a:t>
              </a:r>
              <a:r>
                <a:rPr lang="en-US" altLang="zh-CN" sz="1100" dirty="0">
                  <a:solidFill>
                    <a:schemeClr val="bg1">
                      <a:lumMod val="50000"/>
                    </a:schemeClr>
                  </a:solidFill>
                  <a:latin typeface="Arial" panose="020B0604020202020204" pitchFamily="34" charset="0"/>
                </a:rPr>
                <a:t>can click here to enter your text.</a:t>
              </a:r>
              <a:endParaRPr lang="zh-CN" altLang="en-US" sz="1100" dirty="0">
                <a:solidFill>
                  <a:schemeClr val="bg1">
                    <a:lumMod val="50000"/>
                  </a:schemeClr>
                </a:solidFill>
                <a:latin typeface="Arial" panose="020B0604020202020204" pitchFamily="34" charset="0"/>
              </a:endParaRPr>
            </a:p>
          </p:txBody>
        </p:sp>
        <p:sp>
          <p:nvSpPr>
            <p:cNvPr id="22" name="矩形 21"/>
            <p:cNvSpPr/>
            <p:nvPr/>
          </p:nvSpPr>
          <p:spPr>
            <a:xfrm>
              <a:off x="5112587" y="3837227"/>
              <a:ext cx="3466054" cy="448327"/>
            </a:xfrm>
            <a:prstGeom prst="rect">
              <a:avLst/>
            </a:prstGeom>
          </p:spPr>
          <p:txBody>
            <a:bodyPr wrap="square">
              <a:spAutoFit/>
            </a:bodyPr>
            <a:lstStyle/>
            <a:p>
              <a:r>
                <a:rPr lang="en-US" altLang="zh-CN" sz="1100" dirty="0">
                  <a:solidFill>
                    <a:schemeClr val="bg1">
                      <a:lumMod val="50000"/>
                    </a:schemeClr>
                  </a:solidFill>
                  <a:latin typeface="Arial" panose="020B0604020202020204" pitchFamily="34" charset="0"/>
                </a:rPr>
                <a:t>You</a:t>
              </a:r>
              <a:r>
                <a:rPr lang="zh-CN" altLang="en-US" sz="1100" dirty="0">
                  <a:solidFill>
                    <a:schemeClr val="bg1">
                      <a:lumMod val="50000"/>
                    </a:schemeClr>
                  </a:solidFill>
                  <a:latin typeface="Arial" panose="020B0604020202020204" pitchFamily="34" charset="0"/>
                </a:rPr>
                <a:t> </a:t>
              </a:r>
              <a:r>
                <a:rPr lang="en-US" altLang="zh-CN" sz="1100" dirty="0">
                  <a:solidFill>
                    <a:schemeClr val="bg1">
                      <a:lumMod val="50000"/>
                    </a:schemeClr>
                  </a:solidFill>
                  <a:latin typeface="Arial" panose="020B0604020202020204" pitchFamily="34" charset="0"/>
                </a:rPr>
                <a:t>can click here to enter your text. Click here to enter your text. You</a:t>
              </a:r>
              <a:r>
                <a:rPr lang="zh-CN" altLang="en-US" sz="1100" dirty="0">
                  <a:solidFill>
                    <a:schemeClr val="bg1">
                      <a:lumMod val="50000"/>
                    </a:schemeClr>
                  </a:solidFill>
                  <a:latin typeface="Arial" panose="020B0604020202020204" pitchFamily="34" charset="0"/>
                </a:rPr>
                <a:t> </a:t>
              </a:r>
              <a:r>
                <a:rPr lang="en-US" altLang="zh-CN" sz="1100" dirty="0">
                  <a:solidFill>
                    <a:schemeClr val="bg1">
                      <a:lumMod val="50000"/>
                    </a:schemeClr>
                  </a:solidFill>
                  <a:latin typeface="Arial" panose="020B0604020202020204" pitchFamily="34" charset="0"/>
                </a:rPr>
                <a:t>can click here to enter your text.</a:t>
              </a:r>
              <a:endParaRPr lang="zh-CN" altLang="en-US" sz="1100" dirty="0">
                <a:solidFill>
                  <a:schemeClr val="bg1">
                    <a:lumMod val="50000"/>
                  </a:schemeClr>
                </a:solidFill>
                <a:latin typeface="Arial" panose="020B0604020202020204" pitchFamily="34" charset="0"/>
              </a:endParaRPr>
            </a:p>
          </p:txBody>
        </p:sp>
      </p:grpSp>
    </p:spTree>
    <p:extLst>
      <p:ext uri="{BB962C8B-B14F-4D97-AF65-F5344CB8AC3E}">
        <p14:creationId xmlns:p14="http://schemas.microsoft.com/office/powerpoint/2010/main" val="4183221553"/>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750"/>
                                        <p:tgtEl>
                                          <p:spTgt spid="4"/>
                                        </p:tgtEl>
                                      </p:cBhvr>
                                    </p:animEffect>
                                    <p:anim calcmode="lin" valueType="num">
                                      <p:cBhvr>
                                        <p:cTn id="8" dur="750" fill="hold"/>
                                        <p:tgtEl>
                                          <p:spTgt spid="4"/>
                                        </p:tgtEl>
                                        <p:attrNameLst>
                                          <p:attrName>ppt_x</p:attrName>
                                        </p:attrNameLst>
                                      </p:cBhvr>
                                      <p:tavLst>
                                        <p:tav tm="0">
                                          <p:val>
                                            <p:strVal val="#ppt_x"/>
                                          </p:val>
                                        </p:tav>
                                        <p:tav tm="100000">
                                          <p:val>
                                            <p:strVal val="#ppt_x"/>
                                          </p:val>
                                        </p:tav>
                                      </p:tavLst>
                                    </p:anim>
                                    <p:anim calcmode="lin" valueType="num">
                                      <p:cBhvr>
                                        <p:cTn id="9" dur="75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1000"/>
                                        <p:tgtEl>
                                          <p:spTgt spid="6"/>
                                        </p:tgtEl>
                                      </p:cBhvr>
                                    </p:animEffect>
                                    <p:anim calcmode="lin" valueType="num">
                                      <p:cBhvr>
                                        <p:cTn id="14" dur="1000" fill="hold"/>
                                        <p:tgtEl>
                                          <p:spTgt spid="6"/>
                                        </p:tgtEl>
                                        <p:attrNameLst>
                                          <p:attrName>ppt_x</p:attrName>
                                        </p:attrNameLst>
                                      </p:cBhvr>
                                      <p:tavLst>
                                        <p:tav tm="0">
                                          <p:val>
                                            <p:strVal val="#ppt_x"/>
                                          </p:val>
                                        </p:tav>
                                        <p:tav tm="100000">
                                          <p:val>
                                            <p:strVal val="#ppt_x"/>
                                          </p:val>
                                        </p:tav>
                                      </p:tavLst>
                                    </p:anim>
                                    <p:anim calcmode="lin" valueType="num">
                                      <p:cBhvr>
                                        <p:cTn id="15" dur="1000" fill="hold"/>
                                        <p:tgtEl>
                                          <p:spTgt spid="6"/>
                                        </p:tgtEl>
                                        <p:attrNameLst>
                                          <p:attrName>ppt_y</p:attrName>
                                        </p:attrNameLst>
                                      </p:cBhvr>
                                      <p:tavLst>
                                        <p:tav tm="0">
                                          <p:val>
                                            <p:strVal val="#ppt_y+.1"/>
                                          </p:val>
                                        </p:tav>
                                        <p:tav tm="100000">
                                          <p:val>
                                            <p:strVal val="#ppt_y"/>
                                          </p:val>
                                        </p:tav>
                                      </p:tavLst>
                                    </p:anim>
                                  </p:childTnLst>
                                </p:cTn>
                              </p:par>
                            </p:childTnLst>
                          </p:cTn>
                        </p:par>
                        <p:par>
                          <p:cTn id="16" fill="hold">
                            <p:stCondLst>
                              <p:cond delay="1750"/>
                            </p:stCondLst>
                            <p:childTnLst>
                              <p:par>
                                <p:cTn id="17" presetID="10" presetClass="entr" presetSubtype="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childTnLst>
                          </p:cTn>
                        </p:par>
                        <p:par>
                          <p:cTn id="20" fill="hold">
                            <p:stCondLst>
                              <p:cond delay="2250"/>
                            </p:stCondLst>
                            <p:childTnLst>
                              <p:par>
                                <p:cTn id="21" presetID="42" presetClass="entr" presetSubtype="0"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1000"/>
                                        <p:tgtEl>
                                          <p:spTgt spid="7"/>
                                        </p:tgtEl>
                                      </p:cBhvr>
                                    </p:animEffect>
                                    <p:anim calcmode="lin" valueType="num">
                                      <p:cBhvr>
                                        <p:cTn id="24" dur="1000" fill="hold"/>
                                        <p:tgtEl>
                                          <p:spTgt spid="7"/>
                                        </p:tgtEl>
                                        <p:attrNameLst>
                                          <p:attrName>ppt_x</p:attrName>
                                        </p:attrNameLst>
                                      </p:cBhvr>
                                      <p:tavLst>
                                        <p:tav tm="0">
                                          <p:val>
                                            <p:strVal val="#ppt_x"/>
                                          </p:val>
                                        </p:tav>
                                        <p:tav tm="100000">
                                          <p:val>
                                            <p:strVal val="#ppt_x"/>
                                          </p:val>
                                        </p:tav>
                                      </p:tavLst>
                                    </p:anim>
                                    <p:anim calcmode="lin" valueType="num">
                                      <p:cBhvr>
                                        <p:cTn id="25"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270000" y="443285"/>
            <a:ext cx="9664700" cy="837928"/>
            <a:chOff x="1270000" y="487136"/>
            <a:chExt cx="9664700" cy="837928"/>
          </a:xfrm>
        </p:grpSpPr>
        <p:sp>
          <p:nvSpPr>
            <p:cNvPr id="2" name="矩形 1"/>
            <p:cNvSpPr/>
            <p:nvPr/>
          </p:nvSpPr>
          <p:spPr>
            <a:xfrm>
              <a:off x="1270000" y="487136"/>
              <a:ext cx="9664700" cy="837928"/>
            </a:xfrm>
            <a:prstGeom prst="rect">
              <a:avLst/>
            </a:prstGeom>
            <a:solidFill>
              <a:srgbClr val="267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Copyright Notice"/>
            <p:cNvSpPr>
              <a:spLocks/>
            </p:cNvSpPr>
            <p:nvPr/>
          </p:nvSpPr>
          <p:spPr bwMode="auto">
            <a:xfrm>
              <a:off x="2611411" y="688718"/>
              <a:ext cx="6981878" cy="43476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400" cap="small" dirty="0">
                  <a:solidFill>
                    <a:schemeClr val="bg1"/>
                  </a:solidFill>
                  <a:latin typeface="微软雅黑" panose="020B0503020204020204" pitchFamily="34" charset="-122"/>
                  <a:ea typeface="微软雅黑" panose="020B0503020204020204" pitchFamily="34" charset="-122"/>
                </a:rPr>
                <a:t>点击加入标题文字</a:t>
              </a:r>
              <a:endParaRPr lang="en-US" sz="2400" cap="small" dirty="0">
                <a:solidFill>
                  <a:schemeClr val="bg1"/>
                </a:solidFill>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1361580" y="2040000"/>
            <a:ext cx="9573120" cy="4321400"/>
            <a:chOff x="685800" y="971550"/>
            <a:chExt cx="7763861" cy="3504684"/>
          </a:xfrm>
        </p:grpSpPr>
        <p:sp>
          <p:nvSpPr>
            <p:cNvPr id="6" name="Oval 4"/>
            <p:cNvSpPr/>
            <p:nvPr/>
          </p:nvSpPr>
          <p:spPr>
            <a:xfrm>
              <a:off x="1049722" y="2732457"/>
              <a:ext cx="1007678" cy="1013460"/>
            </a:xfrm>
            <a:prstGeom prst="ellipse">
              <a:avLst/>
            </a:prstGeom>
            <a:solidFill>
              <a:srgbClr val="267F42"/>
            </a:solidFill>
            <a:ln w="76200">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8800">
                <a:solidFill>
                  <a:schemeClr val="bg1">
                    <a:lumMod val="85000"/>
                  </a:schemeClr>
                </a:solidFill>
              </a:endParaRPr>
            </a:p>
          </p:txBody>
        </p:sp>
        <p:sp>
          <p:nvSpPr>
            <p:cNvPr id="7" name="Oval 5"/>
            <p:cNvSpPr/>
            <p:nvPr/>
          </p:nvSpPr>
          <p:spPr>
            <a:xfrm>
              <a:off x="3030922" y="2754047"/>
              <a:ext cx="1007678" cy="1013460"/>
            </a:xfrm>
            <a:prstGeom prst="ellipse">
              <a:avLst/>
            </a:prstGeom>
            <a:solidFill>
              <a:srgbClr val="DF6282"/>
            </a:solidFill>
            <a:ln w="76200">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8800">
                <a:solidFill>
                  <a:schemeClr val="bg1">
                    <a:lumMod val="85000"/>
                  </a:schemeClr>
                </a:solidFill>
              </a:endParaRPr>
            </a:p>
          </p:txBody>
        </p:sp>
        <p:sp>
          <p:nvSpPr>
            <p:cNvPr id="8" name="Oval 6"/>
            <p:cNvSpPr/>
            <p:nvPr/>
          </p:nvSpPr>
          <p:spPr>
            <a:xfrm>
              <a:off x="5088322" y="2764207"/>
              <a:ext cx="1007678" cy="1013460"/>
            </a:xfrm>
            <a:prstGeom prst="ellipse">
              <a:avLst/>
            </a:prstGeom>
            <a:solidFill>
              <a:srgbClr val="267F42"/>
            </a:solidFill>
            <a:ln w="76200">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8800">
                <a:solidFill>
                  <a:schemeClr val="bg1">
                    <a:lumMod val="85000"/>
                  </a:schemeClr>
                </a:solidFill>
              </a:endParaRPr>
            </a:p>
          </p:txBody>
        </p:sp>
        <p:sp>
          <p:nvSpPr>
            <p:cNvPr id="9" name="Oval 7"/>
            <p:cNvSpPr/>
            <p:nvPr/>
          </p:nvSpPr>
          <p:spPr>
            <a:xfrm>
              <a:off x="7069522" y="2785797"/>
              <a:ext cx="1007678" cy="1013460"/>
            </a:xfrm>
            <a:prstGeom prst="ellipse">
              <a:avLst/>
            </a:prstGeom>
            <a:solidFill>
              <a:srgbClr val="DF6282"/>
            </a:solidFill>
            <a:ln w="76200">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8800">
                <a:solidFill>
                  <a:schemeClr val="bg1">
                    <a:lumMod val="85000"/>
                  </a:schemeClr>
                </a:solidFill>
              </a:endParaRPr>
            </a:p>
          </p:txBody>
        </p:sp>
        <p:sp>
          <p:nvSpPr>
            <p:cNvPr id="10" name="Text Box 10"/>
            <p:cNvSpPr txBox="1">
              <a:spLocks noChangeArrowheads="1"/>
            </p:cNvSpPr>
            <p:nvPr/>
          </p:nvSpPr>
          <p:spPr bwMode="auto">
            <a:xfrm>
              <a:off x="685800" y="3804228"/>
              <a:ext cx="1752600" cy="672006"/>
            </a:xfrm>
            <a:prstGeom prst="rect">
              <a:avLst/>
            </a:prstGeom>
            <a:noFill/>
            <a:ln w="9525">
              <a:noFill/>
              <a:miter lim="800000"/>
              <a:headEnd/>
              <a:tailEnd/>
            </a:ln>
          </p:spPr>
          <p:txBody>
            <a:bodyPr wrap="square" lIns="45720" tIns="22860" rIns="45720" bIns="22860">
              <a:spAutoFit/>
            </a:bodyPr>
            <a:lstStyle/>
            <a:p>
              <a:pPr algn="ctr" defTabSz="1088232">
                <a:lnSpc>
                  <a:spcPct val="200000"/>
                </a:lnSpc>
              </a:pPr>
              <a:r>
                <a:rPr lang="en-US" sz="1200" b="1" dirty="0">
                  <a:solidFill>
                    <a:schemeClr val="bg1">
                      <a:lumMod val="50000"/>
                    </a:schemeClr>
                  </a:solidFill>
                  <a:latin typeface="Open Sans" pitchFamily="34" charset="0"/>
                  <a:ea typeface="Open Sans" pitchFamily="34" charset="0"/>
                  <a:cs typeface="Open Sans" pitchFamily="34" charset="0"/>
                </a:rPr>
                <a:t>Spying</a:t>
              </a:r>
            </a:p>
            <a:p>
              <a:pPr algn="ctr" defTabSz="1088232"/>
              <a:r>
                <a:rPr lang="en-US" sz="1050" dirty="0" err="1">
                  <a:solidFill>
                    <a:schemeClr val="bg1">
                      <a:lumMod val="50000"/>
                    </a:schemeClr>
                  </a:solidFill>
                  <a:latin typeface="Open Sans" pitchFamily="34" charset="0"/>
                  <a:ea typeface="Open Sans" pitchFamily="34" charset="0"/>
                  <a:cs typeface="Open Sans" pitchFamily="34" charset="0"/>
                </a:rPr>
                <a:t>Nullam</a:t>
              </a:r>
              <a:r>
                <a:rPr lang="en-US" sz="1050" dirty="0">
                  <a:solidFill>
                    <a:schemeClr val="bg1">
                      <a:lumMod val="50000"/>
                    </a:schemeClr>
                  </a:solidFill>
                  <a:latin typeface="Open Sans" pitchFamily="34" charset="0"/>
                  <a:ea typeface="Open Sans" pitchFamily="34" charset="0"/>
                  <a:cs typeface="Open Sans" pitchFamily="34" charset="0"/>
                </a:rPr>
                <a:t> </a:t>
              </a:r>
              <a:r>
                <a:rPr lang="en-US" sz="1050" dirty="0" err="1">
                  <a:solidFill>
                    <a:schemeClr val="bg1">
                      <a:lumMod val="50000"/>
                    </a:schemeClr>
                  </a:solidFill>
                  <a:latin typeface="Open Sans" pitchFamily="34" charset="0"/>
                  <a:ea typeface="Open Sans" pitchFamily="34" charset="0"/>
                  <a:cs typeface="Open Sans" pitchFamily="34" charset="0"/>
                </a:rPr>
                <a:t>eu</a:t>
              </a:r>
              <a:r>
                <a:rPr lang="en-US" sz="1050" dirty="0">
                  <a:solidFill>
                    <a:schemeClr val="bg1">
                      <a:lumMod val="50000"/>
                    </a:schemeClr>
                  </a:solidFill>
                  <a:latin typeface="Open Sans" pitchFamily="34" charset="0"/>
                  <a:ea typeface="Open Sans" pitchFamily="34" charset="0"/>
                  <a:cs typeface="Open Sans" pitchFamily="34" charset="0"/>
                </a:rPr>
                <a:t> </a:t>
              </a:r>
              <a:r>
                <a:rPr lang="en-US" sz="1050" dirty="0" err="1">
                  <a:solidFill>
                    <a:schemeClr val="bg1">
                      <a:lumMod val="50000"/>
                    </a:schemeClr>
                  </a:solidFill>
                  <a:latin typeface="Open Sans" pitchFamily="34" charset="0"/>
                  <a:ea typeface="Open Sans" pitchFamily="34" charset="0"/>
                  <a:cs typeface="Open Sans" pitchFamily="34" charset="0"/>
                </a:rPr>
                <a:t>tempor</a:t>
              </a:r>
              <a:r>
                <a:rPr lang="en-US" sz="1050" dirty="0">
                  <a:solidFill>
                    <a:schemeClr val="bg1">
                      <a:lumMod val="50000"/>
                    </a:schemeClr>
                  </a:solidFill>
                  <a:latin typeface="Open Sans" pitchFamily="34" charset="0"/>
                  <a:ea typeface="Open Sans" pitchFamily="34" charset="0"/>
                  <a:cs typeface="Open Sans" pitchFamily="34" charset="0"/>
                </a:rPr>
                <a:t> </a:t>
              </a:r>
              <a:r>
                <a:rPr lang="en-US" sz="1050" dirty="0" err="1">
                  <a:solidFill>
                    <a:schemeClr val="bg1">
                      <a:lumMod val="50000"/>
                    </a:schemeClr>
                  </a:solidFill>
                  <a:latin typeface="Open Sans" pitchFamily="34" charset="0"/>
                  <a:ea typeface="Open Sans" pitchFamily="34" charset="0"/>
                  <a:cs typeface="Open Sans" pitchFamily="34" charset="0"/>
                </a:rPr>
                <a:t>purus</a:t>
              </a:r>
              <a:r>
                <a:rPr lang="en-US" sz="1050" dirty="0">
                  <a:solidFill>
                    <a:schemeClr val="bg1">
                      <a:lumMod val="50000"/>
                    </a:schemeClr>
                  </a:solidFill>
                  <a:latin typeface="Open Sans" pitchFamily="34" charset="0"/>
                  <a:ea typeface="Open Sans" pitchFamily="34" charset="0"/>
                  <a:cs typeface="Open Sans" pitchFamily="34" charset="0"/>
                </a:rPr>
                <a:t>. Nunc a </a:t>
              </a:r>
              <a:r>
                <a:rPr lang="en-US" sz="1050" dirty="0" err="1">
                  <a:solidFill>
                    <a:schemeClr val="bg1">
                      <a:lumMod val="50000"/>
                    </a:schemeClr>
                  </a:solidFill>
                  <a:latin typeface="Open Sans" pitchFamily="34" charset="0"/>
                  <a:ea typeface="Open Sans" pitchFamily="34" charset="0"/>
                  <a:cs typeface="Open Sans" pitchFamily="34" charset="0"/>
                </a:rPr>
                <a:t>leo</a:t>
              </a:r>
              <a:r>
                <a:rPr lang="en-US" sz="1050" dirty="0">
                  <a:solidFill>
                    <a:schemeClr val="bg1">
                      <a:lumMod val="50000"/>
                    </a:schemeClr>
                  </a:solidFill>
                  <a:latin typeface="Open Sans" pitchFamily="34" charset="0"/>
                  <a:ea typeface="Open Sans" pitchFamily="34" charset="0"/>
                  <a:cs typeface="Open Sans" pitchFamily="34" charset="0"/>
                </a:rPr>
                <a:t> magna, sit </a:t>
              </a:r>
              <a:r>
                <a:rPr lang="en-US" sz="1050" dirty="0" err="1">
                  <a:solidFill>
                    <a:schemeClr val="bg1">
                      <a:lumMod val="50000"/>
                    </a:schemeClr>
                  </a:solidFill>
                  <a:latin typeface="Open Sans" pitchFamily="34" charset="0"/>
                  <a:ea typeface="Open Sans" pitchFamily="34" charset="0"/>
                  <a:cs typeface="Open Sans" pitchFamily="34" charset="0"/>
                </a:rPr>
                <a:t>amet</a:t>
              </a:r>
              <a:r>
                <a:rPr lang="en-US" sz="1050" dirty="0">
                  <a:solidFill>
                    <a:schemeClr val="bg1">
                      <a:lumMod val="50000"/>
                    </a:schemeClr>
                  </a:solidFill>
                  <a:latin typeface="Open Sans" pitchFamily="34" charset="0"/>
                  <a:ea typeface="Open Sans" pitchFamily="34" charset="0"/>
                  <a:cs typeface="Open Sans" pitchFamily="34" charset="0"/>
                </a:rPr>
                <a:t> </a:t>
              </a:r>
              <a:r>
                <a:rPr lang="en-US" sz="1050" dirty="0" err="1">
                  <a:solidFill>
                    <a:schemeClr val="bg1">
                      <a:lumMod val="50000"/>
                    </a:schemeClr>
                  </a:solidFill>
                  <a:latin typeface="Open Sans" pitchFamily="34" charset="0"/>
                  <a:ea typeface="Open Sans" pitchFamily="34" charset="0"/>
                  <a:cs typeface="Open Sans" pitchFamily="34" charset="0"/>
                </a:rPr>
                <a:t>consequat</a:t>
              </a:r>
              <a:r>
                <a:rPr lang="en-US" sz="1050" dirty="0">
                  <a:solidFill>
                    <a:schemeClr val="bg1">
                      <a:lumMod val="50000"/>
                    </a:schemeClr>
                  </a:solidFill>
                  <a:latin typeface="Open Sans" pitchFamily="34" charset="0"/>
                  <a:ea typeface="Open Sans" pitchFamily="34" charset="0"/>
                  <a:cs typeface="Open Sans" pitchFamily="34" charset="0"/>
                </a:rPr>
                <a:t> </a:t>
              </a:r>
              <a:r>
                <a:rPr lang="en-US" sz="1050" dirty="0" err="1">
                  <a:solidFill>
                    <a:schemeClr val="bg1">
                      <a:lumMod val="50000"/>
                    </a:schemeClr>
                  </a:solidFill>
                  <a:latin typeface="Open Sans" pitchFamily="34" charset="0"/>
                  <a:ea typeface="Open Sans" pitchFamily="34" charset="0"/>
                  <a:cs typeface="Open Sans" pitchFamily="34" charset="0"/>
                </a:rPr>
                <a:t>risus</a:t>
              </a:r>
              <a:r>
                <a:rPr lang="en-US" sz="1050" dirty="0">
                  <a:solidFill>
                    <a:schemeClr val="bg1">
                      <a:lumMod val="50000"/>
                    </a:schemeClr>
                  </a:solidFill>
                  <a:latin typeface="Open Sans" pitchFamily="34" charset="0"/>
                  <a:ea typeface="Open Sans" pitchFamily="34" charset="0"/>
                  <a:cs typeface="Open Sans" pitchFamily="34" charset="0"/>
                </a:rPr>
                <a:t>. </a:t>
              </a:r>
              <a:r>
                <a:rPr lang="en-US" sz="1050" dirty="0" err="1">
                  <a:solidFill>
                    <a:schemeClr val="bg1">
                      <a:lumMod val="50000"/>
                    </a:schemeClr>
                  </a:solidFill>
                  <a:latin typeface="Open Sans" pitchFamily="34" charset="0"/>
                  <a:ea typeface="Open Sans" pitchFamily="34" charset="0"/>
                  <a:cs typeface="Open Sans" pitchFamily="34" charset="0"/>
                </a:rPr>
                <a:t>Nullam</a:t>
              </a:r>
              <a:r>
                <a:rPr lang="en-US" sz="1050" dirty="0">
                  <a:solidFill>
                    <a:schemeClr val="bg1">
                      <a:lumMod val="50000"/>
                    </a:schemeClr>
                  </a:solidFill>
                  <a:latin typeface="Open Sans" pitchFamily="34" charset="0"/>
                  <a:ea typeface="Open Sans" pitchFamily="34" charset="0"/>
                  <a:cs typeface="Open Sans" pitchFamily="34" charset="0"/>
                </a:rPr>
                <a:t> </a:t>
              </a:r>
              <a:r>
                <a:rPr lang="en-US" sz="1050" dirty="0" err="1">
                  <a:solidFill>
                    <a:schemeClr val="bg1">
                      <a:lumMod val="50000"/>
                    </a:schemeClr>
                  </a:solidFill>
                  <a:latin typeface="Open Sans" pitchFamily="34" charset="0"/>
                  <a:ea typeface="Open Sans" pitchFamily="34" charset="0"/>
                  <a:cs typeface="Open Sans" pitchFamily="34" charset="0"/>
                </a:rPr>
                <a:t>eu</a:t>
              </a:r>
              <a:r>
                <a:rPr lang="en-US" sz="1050" dirty="0">
                  <a:solidFill>
                    <a:schemeClr val="bg1">
                      <a:lumMod val="50000"/>
                    </a:schemeClr>
                  </a:solidFill>
                  <a:latin typeface="Open Sans" pitchFamily="34" charset="0"/>
                  <a:ea typeface="Open Sans" pitchFamily="34" charset="0"/>
                  <a:cs typeface="Open Sans" pitchFamily="34" charset="0"/>
                </a:rPr>
                <a:t> </a:t>
              </a:r>
              <a:r>
                <a:rPr lang="en-US" sz="1050" dirty="0" err="1">
                  <a:solidFill>
                    <a:schemeClr val="bg1">
                      <a:lumMod val="50000"/>
                    </a:schemeClr>
                  </a:solidFill>
                  <a:latin typeface="Open Sans" pitchFamily="34" charset="0"/>
                  <a:ea typeface="Open Sans" pitchFamily="34" charset="0"/>
                  <a:cs typeface="Open Sans" pitchFamily="34" charset="0"/>
                </a:rPr>
                <a:t>tempor</a:t>
              </a:r>
              <a:r>
                <a:rPr lang="en-US" sz="1050" dirty="0">
                  <a:solidFill>
                    <a:schemeClr val="bg1">
                      <a:lumMod val="50000"/>
                    </a:schemeClr>
                  </a:solidFill>
                  <a:latin typeface="Open Sans" pitchFamily="34" charset="0"/>
                  <a:ea typeface="Open Sans" pitchFamily="34" charset="0"/>
                  <a:cs typeface="Open Sans" pitchFamily="34" charset="0"/>
                </a:rPr>
                <a:t> </a:t>
              </a:r>
              <a:r>
                <a:rPr lang="en-US" sz="1050" dirty="0" err="1">
                  <a:solidFill>
                    <a:schemeClr val="bg1">
                      <a:lumMod val="50000"/>
                    </a:schemeClr>
                  </a:solidFill>
                  <a:latin typeface="Open Sans" pitchFamily="34" charset="0"/>
                  <a:ea typeface="Open Sans" pitchFamily="34" charset="0"/>
                  <a:cs typeface="Open Sans" pitchFamily="34" charset="0"/>
                </a:rPr>
                <a:t>purus</a:t>
              </a:r>
              <a:r>
                <a:rPr lang="en-US" sz="1050" dirty="0">
                  <a:solidFill>
                    <a:schemeClr val="bg1">
                      <a:lumMod val="50000"/>
                    </a:schemeClr>
                  </a:solidFill>
                  <a:latin typeface="Open Sans" pitchFamily="34" charset="0"/>
                  <a:ea typeface="Open Sans" pitchFamily="34" charset="0"/>
                  <a:cs typeface="Open Sans" pitchFamily="34" charset="0"/>
                </a:rPr>
                <a:t>.</a:t>
              </a:r>
            </a:p>
          </p:txBody>
        </p:sp>
        <p:sp>
          <p:nvSpPr>
            <p:cNvPr id="12" name="Text Box 10"/>
            <p:cNvSpPr txBox="1">
              <a:spLocks noChangeArrowheads="1"/>
            </p:cNvSpPr>
            <p:nvPr/>
          </p:nvSpPr>
          <p:spPr bwMode="auto">
            <a:xfrm>
              <a:off x="2658461" y="3804228"/>
              <a:ext cx="1752600" cy="672006"/>
            </a:xfrm>
            <a:prstGeom prst="rect">
              <a:avLst/>
            </a:prstGeom>
            <a:noFill/>
            <a:ln w="9525">
              <a:noFill/>
              <a:miter lim="800000"/>
              <a:headEnd/>
              <a:tailEnd/>
            </a:ln>
          </p:spPr>
          <p:txBody>
            <a:bodyPr wrap="square" lIns="45720" tIns="22860" rIns="45720" bIns="22860">
              <a:spAutoFit/>
            </a:bodyPr>
            <a:lstStyle/>
            <a:p>
              <a:pPr algn="ctr" defTabSz="1088232">
                <a:lnSpc>
                  <a:spcPct val="200000"/>
                </a:lnSpc>
              </a:pPr>
              <a:r>
                <a:rPr lang="en-US" sz="1200" b="1">
                  <a:solidFill>
                    <a:schemeClr val="bg1">
                      <a:lumMod val="50000"/>
                    </a:schemeClr>
                  </a:solidFill>
                  <a:latin typeface="Open Sans" pitchFamily="34" charset="0"/>
                  <a:ea typeface="Open Sans" pitchFamily="34" charset="0"/>
                  <a:cs typeface="Open Sans" pitchFamily="34" charset="0"/>
                </a:rPr>
                <a:t>More Power</a:t>
              </a:r>
            </a:p>
            <a:p>
              <a:pPr algn="ctr" defTabSz="1088232"/>
              <a:r>
                <a:rPr lang="en-US" sz="1050">
                  <a:solidFill>
                    <a:schemeClr val="bg1">
                      <a:lumMod val="50000"/>
                    </a:schemeClr>
                  </a:solidFill>
                  <a:latin typeface="Open Sans" pitchFamily="34" charset="0"/>
                  <a:ea typeface="Open Sans" pitchFamily="34" charset="0"/>
                  <a:cs typeface="Open Sans" pitchFamily="34" charset="0"/>
                </a:rPr>
                <a:t>Nullam eu tempor purus. Nunc a leo magna, sit amet consequat risus. Nullam eu tempor purus.</a:t>
              </a:r>
            </a:p>
          </p:txBody>
        </p:sp>
        <p:sp>
          <p:nvSpPr>
            <p:cNvPr id="13" name="Text Box 10"/>
            <p:cNvSpPr txBox="1">
              <a:spLocks noChangeArrowheads="1"/>
            </p:cNvSpPr>
            <p:nvPr/>
          </p:nvSpPr>
          <p:spPr bwMode="auto">
            <a:xfrm>
              <a:off x="4715861" y="3804228"/>
              <a:ext cx="1752600" cy="672006"/>
            </a:xfrm>
            <a:prstGeom prst="rect">
              <a:avLst/>
            </a:prstGeom>
            <a:noFill/>
            <a:ln w="9525">
              <a:noFill/>
              <a:miter lim="800000"/>
              <a:headEnd/>
              <a:tailEnd/>
            </a:ln>
          </p:spPr>
          <p:txBody>
            <a:bodyPr wrap="square" lIns="45720" tIns="22860" rIns="45720" bIns="22860">
              <a:spAutoFit/>
            </a:bodyPr>
            <a:lstStyle/>
            <a:p>
              <a:pPr algn="ctr" defTabSz="1088232">
                <a:lnSpc>
                  <a:spcPct val="200000"/>
                </a:lnSpc>
              </a:pPr>
              <a:r>
                <a:rPr lang="en-US" sz="1200" b="1">
                  <a:solidFill>
                    <a:schemeClr val="bg1">
                      <a:lumMod val="50000"/>
                    </a:schemeClr>
                  </a:solidFill>
                  <a:latin typeface="Open Sans" pitchFamily="34" charset="0"/>
                  <a:ea typeface="Open Sans" pitchFamily="34" charset="0"/>
                  <a:cs typeface="Open Sans" pitchFamily="34" charset="0"/>
                </a:rPr>
                <a:t>Quick</a:t>
              </a:r>
            </a:p>
            <a:p>
              <a:pPr algn="ctr" defTabSz="1088232"/>
              <a:r>
                <a:rPr lang="en-US" sz="1050">
                  <a:solidFill>
                    <a:schemeClr val="bg1">
                      <a:lumMod val="50000"/>
                    </a:schemeClr>
                  </a:solidFill>
                  <a:latin typeface="Open Sans" pitchFamily="34" charset="0"/>
                  <a:ea typeface="Open Sans" pitchFamily="34" charset="0"/>
                  <a:cs typeface="Open Sans" pitchFamily="34" charset="0"/>
                </a:rPr>
                <a:t>Nullam eu tempor purus. Nunc a leo magna, sit amet consequat risus. Nullam eu tempor purus.</a:t>
              </a:r>
            </a:p>
          </p:txBody>
        </p:sp>
        <p:sp>
          <p:nvSpPr>
            <p:cNvPr id="14" name="Text Box 10"/>
            <p:cNvSpPr txBox="1">
              <a:spLocks noChangeArrowheads="1"/>
            </p:cNvSpPr>
            <p:nvPr/>
          </p:nvSpPr>
          <p:spPr bwMode="auto">
            <a:xfrm>
              <a:off x="6697061" y="3804228"/>
              <a:ext cx="1752600" cy="672006"/>
            </a:xfrm>
            <a:prstGeom prst="rect">
              <a:avLst/>
            </a:prstGeom>
            <a:noFill/>
            <a:ln w="9525">
              <a:noFill/>
              <a:miter lim="800000"/>
              <a:headEnd/>
              <a:tailEnd/>
            </a:ln>
          </p:spPr>
          <p:txBody>
            <a:bodyPr wrap="square" lIns="45720" tIns="22860" rIns="45720" bIns="22860">
              <a:spAutoFit/>
            </a:bodyPr>
            <a:lstStyle/>
            <a:p>
              <a:pPr algn="ctr" defTabSz="1088232">
                <a:lnSpc>
                  <a:spcPct val="200000"/>
                </a:lnSpc>
              </a:pPr>
              <a:r>
                <a:rPr lang="en-US" sz="1200" b="1">
                  <a:solidFill>
                    <a:schemeClr val="bg1">
                      <a:lumMod val="50000"/>
                    </a:schemeClr>
                  </a:solidFill>
                  <a:latin typeface="Open Sans" pitchFamily="34" charset="0"/>
                  <a:ea typeface="Open Sans" pitchFamily="34" charset="0"/>
                  <a:cs typeface="Open Sans" pitchFamily="34" charset="0"/>
                </a:rPr>
                <a:t>Warning</a:t>
              </a:r>
            </a:p>
            <a:p>
              <a:pPr algn="ctr" defTabSz="1088232"/>
              <a:r>
                <a:rPr lang="en-US" sz="1050">
                  <a:solidFill>
                    <a:schemeClr val="bg1">
                      <a:lumMod val="50000"/>
                    </a:schemeClr>
                  </a:solidFill>
                  <a:latin typeface="Open Sans" pitchFamily="34" charset="0"/>
                  <a:ea typeface="Open Sans" pitchFamily="34" charset="0"/>
                  <a:cs typeface="Open Sans" pitchFamily="34" charset="0"/>
                </a:rPr>
                <a:t>Nullam eu tempor purus. Nunc a leo magna, sit amet consequat risus. Nullam eu tempor purus.</a:t>
              </a:r>
            </a:p>
          </p:txBody>
        </p:sp>
        <p:sp>
          <p:nvSpPr>
            <p:cNvPr id="15" name="Oval 12"/>
            <p:cNvSpPr/>
            <p:nvPr/>
          </p:nvSpPr>
          <p:spPr>
            <a:xfrm>
              <a:off x="3810000" y="971550"/>
              <a:ext cx="1447800" cy="1456107"/>
            </a:xfrm>
            <a:prstGeom prst="ellipse">
              <a:avLst/>
            </a:prstGeom>
            <a:solidFill>
              <a:srgbClr val="267F42"/>
            </a:solidFill>
            <a:ln w="76200">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8800">
                <a:solidFill>
                  <a:schemeClr val="bg1">
                    <a:lumMod val="85000"/>
                  </a:schemeClr>
                </a:solidFill>
              </a:endParaRPr>
            </a:p>
          </p:txBody>
        </p:sp>
        <p:sp>
          <p:nvSpPr>
            <p:cNvPr id="16" name="Arc 16"/>
            <p:cNvSpPr/>
            <p:nvPr/>
          </p:nvSpPr>
          <p:spPr>
            <a:xfrm>
              <a:off x="3534760" y="1665657"/>
              <a:ext cx="3932839" cy="2046314"/>
            </a:xfrm>
            <a:prstGeom prst="arc">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chemeClr val="bg1">
                    <a:lumMod val="85000"/>
                  </a:schemeClr>
                </a:solidFill>
              </a:endParaRPr>
            </a:p>
          </p:txBody>
        </p:sp>
        <p:sp>
          <p:nvSpPr>
            <p:cNvPr id="17" name="Arc 17"/>
            <p:cNvSpPr/>
            <p:nvPr/>
          </p:nvSpPr>
          <p:spPr>
            <a:xfrm flipH="1">
              <a:off x="1568341" y="1665657"/>
              <a:ext cx="3932839" cy="2046314"/>
            </a:xfrm>
            <a:prstGeom prst="arc">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chemeClr val="bg1">
                    <a:lumMod val="85000"/>
                  </a:schemeClr>
                </a:solidFill>
              </a:endParaRPr>
            </a:p>
          </p:txBody>
        </p:sp>
        <p:sp>
          <p:nvSpPr>
            <p:cNvPr id="18" name="Arc 18"/>
            <p:cNvSpPr/>
            <p:nvPr/>
          </p:nvSpPr>
          <p:spPr>
            <a:xfrm>
              <a:off x="4830161" y="2199057"/>
              <a:ext cx="762000" cy="979514"/>
            </a:xfrm>
            <a:prstGeom prst="arc">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chemeClr val="bg1">
                    <a:lumMod val="85000"/>
                  </a:schemeClr>
                </a:solidFill>
              </a:endParaRPr>
            </a:p>
          </p:txBody>
        </p:sp>
        <p:sp>
          <p:nvSpPr>
            <p:cNvPr id="19" name="Arc 19"/>
            <p:cNvSpPr/>
            <p:nvPr/>
          </p:nvSpPr>
          <p:spPr>
            <a:xfrm flipH="1">
              <a:off x="3429000" y="2199057"/>
              <a:ext cx="762000" cy="979514"/>
            </a:xfrm>
            <a:prstGeom prst="arc">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chemeClr val="bg1">
                    <a:lumMod val="85000"/>
                  </a:schemeClr>
                </a:solidFill>
              </a:endParaRPr>
            </a:p>
          </p:txBody>
        </p:sp>
        <p:grpSp>
          <p:nvGrpSpPr>
            <p:cNvPr id="20" name="Group 20"/>
            <p:cNvGrpSpPr/>
            <p:nvPr/>
          </p:nvGrpSpPr>
          <p:grpSpPr>
            <a:xfrm>
              <a:off x="1363881" y="3019082"/>
              <a:ext cx="379359" cy="386846"/>
              <a:chOff x="7160655" y="2178006"/>
              <a:chExt cx="379359" cy="386846"/>
            </a:xfrm>
            <a:solidFill>
              <a:schemeClr val="bg1"/>
            </a:solidFill>
          </p:grpSpPr>
          <p:sp>
            <p:nvSpPr>
              <p:cNvPr id="52" name="Freeform 36"/>
              <p:cNvSpPr>
                <a:spLocks noEditPoints="1"/>
              </p:cNvSpPr>
              <p:nvPr/>
            </p:nvSpPr>
            <p:spPr bwMode="auto">
              <a:xfrm>
                <a:off x="7277956" y="2178006"/>
                <a:ext cx="262058" cy="262058"/>
              </a:xfrm>
              <a:custGeom>
                <a:avLst/>
                <a:gdLst>
                  <a:gd name="T0" fmla="*/ 65 w 79"/>
                  <a:gd name="T1" fmla="*/ 14 h 79"/>
                  <a:gd name="T2" fmla="*/ 14 w 79"/>
                  <a:gd name="T3" fmla="*/ 14 h 79"/>
                  <a:gd name="T4" fmla="*/ 11 w 79"/>
                  <a:gd name="T5" fmla="*/ 63 h 79"/>
                  <a:gd name="T6" fmla="*/ 11 w 79"/>
                  <a:gd name="T7" fmla="*/ 63 h 79"/>
                  <a:gd name="T8" fmla="*/ 17 w 79"/>
                  <a:gd name="T9" fmla="*/ 68 h 79"/>
                  <a:gd name="T10" fmla="*/ 64 w 79"/>
                  <a:gd name="T11" fmla="*/ 65 h 79"/>
                  <a:gd name="T12" fmla="*/ 65 w 79"/>
                  <a:gd name="T13" fmla="*/ 14 h 79"/>
                  <a:gd name="T14" fmla="*/ 58 w 79"/>
                  <a:gd name="T15" fmla="*/ 59 h 79"/>
                  <a:gd name="T16" fmla="*/ 20 w 79"/>
                  <a:gd name="T17" fmla="*/ 59 h 79"/>
                  <a:gd name="T18" fmla="*/ 20 w 79"/>
                  <a:gd name="T19" fmla="*/ 21 h 79"/>
                  <a:gd name="T20" fmla="*/ 58 w 79"/>
                  <a:gd name="T21" fmla="*/ 21 h 79"/>
                  <a:gd name="T22" fmla="*/ 58 w 79"/>
                  <a:gd name="T23" fmla="*/ 5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9" h="79">
                    <a:moveTo>
                      <a:pt x="65" y="14"/>
                    </a:moveTo>
                    <a:cubicBezTo>
                      <a:pt x="51" y="0"/>
                      <a:pt x="28" y="0"/>
                      <a:pt x="14" y="14"/>
                    </a:cubicBezTo>
                    <a:cubicBezTo>
                      <a:pt x="0" y="28"/>
                      <a:pt x="0" y="49"/>
                      <a:pt x="11" y="63"/>
                    </a:cubicBezTo>
                    <a:cubicBezTo>
                      <a:pt x="11" y="63"/>
                      <a:pt x="11" y="63"/>
                      <a:pt x="11" y="63"/>
                    </a:cubicBezTo>
                    <a:cubicBezTo>
                      <a:pt x="14" y="66"/>
                      <a:pt x="15" y="67"/>
                      <a:pt x="17" y="68"/>
                    </a:cubicBezTo>
                    <a:cubicBezTo>
                      <a:pt x="31" y="79"/>
                      <a:pt x="51" y="78"/>
                      <a:pt x="64" y="65"/>
                    </a:cubicBezTo>
                    <a:cubicBezTo>
                      <a:pt x="78" y="51"/>
                      <a:pt x="79" y="29"/>
                      <a:pt x="65" y="14"/>
                    </a:cubicBezTo>
                    <a:close/>
                    <a:moveTo>
                      <a:pt x="58" y="59"/>
                    </a:moveTo>
                    <a:cubicBezTo>
                      <a:pt x="47" y="69"/>
                      <a:pt x="30" y="69"/>
                      <a:pt x="20" y="59"/>
                    </a:cubicBezTo>
                    <a:cubicBezTo>
                      <a:pt x="9" y="48"/>
                      <a:pt x="9" y="31"/>
                      <a:pt x="20" y="21"/>
                    </a:cubicBezTo>
                    <a:cubicBezTo>
                      <a:pt x="31" y="10"/>
                      <a:pt x="48" y="10"/>
                      <a:pt x="58" y="21"/>
                    </a:cubicBezTo>
                    <a:cubicBezTo>
                      <a:pt x="69" y="31"/>
                      <a:pt x="69" y="48"/>
                      <a:pt x="58" y="5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85000"/>
                    </a:schemeClr>
                  </a:solidFill>
                </a:endParaRPr>
              </a:p>
            </p:txBody>
          </p:sp>
          <p:sp>
            <p:nvSpPr>
              <p:cNvPr id="53" name="Freeform 37"/>
              <p:cNvSpPr>
                <a:spLocks/>
              </p:cNvSpPr>
              <p:nvPr/>
            </p:nvSpPr>
            <p:spPr bwMode="auto">
              <a:xfrm>
                <a:off x="7160655" y="2400130"/>
                <a:ext cx="159730" cy="164722"/>
              </a:xfrm>
              <a:custGeom>
                <a:avLst/>
                <a:gdLst>
                  <a:gd name="T0" fmla="*/ 0 w 64"/>
                  <a:gd name="T1" fmla="*/ 52 h 66"/>
                  <a:gd name="T2" fmla="*/ 12 w 64"/>
                  <a:gd name="T3" fmla="*/ 66 h 66"/>
                  <a:gd name="T4" fmla="*/ 64 w 64"/>
                  <a:gd name="T5" fmla="*/ 8 h 66"/>
                  <a:gd name="T6" fmla="*/ 55 w 64"/>
                  <a:gd name="T7" fmla="*/ 0 h 66"/>
                  <a:gd name="T8" fmla="*/ 0 w 64"/>
                  <a:gd name="T9" fmla="*/ 52 h 66"/>
                </a:gdLst>
                <a:ahLst/>
                <a:cxnLst>
                  <a:cxn ang="0">
                    <a:pos x="T0" y="T1"/>
                  </a:cxn>
                  <a:cxn ang="0">
                    <a:pos x="T2" y="T3"/>
                  </a:cxn>
                  <a:cxn ang="0">
                    <a:pos x="T4" y="T5"/>
                  </a:cxn>
                  <a:cxn ang="0">
                    <a:pos x="T6" y="T7"/>
                  </a:cxn>
                  <a:cxn ang="0">
                    <a:pos x="T8" y="T9"/>
                  </a:cxn>
                </a:cxnLst>
                <a:rect l="0" t="0" r="r" b="b"/>
                <a:pathLst>
                  <a:path w="64" h="66">
                    <a:moveTo>
                      <a:pt x="0" y="52"/>
                    </a:moveTo>
                    <a:lnTo>
                      <a:pt x="12" y="66"/>
                    </a:lnTo>
                    <a:lnTo>
                      <a:pt x="64" y="8"/>
                    </a:lnTo>
                    <a:lnTo>
                      <a:pt x="55" y="0"/>
                    </a:lnTo>
                    <a:lnTo>
                      <a:pt x="0" y="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85000"/>
                    </a:schemeClr>
                  </a:solidFill>
                </a:endParaRPr>
              </a:p>
            </p:txBody>
          </p:sp>
          <p:sp>
            <p:nvSpPr>
              <p:cNvPr id="54" name="Freeform 38"/>
              <p:cNvSpPr>
                <a:spLocks/>
              </p:cNvSpPr>
              <p:nvPr/>
            </p:nvSpPr>
            <p:spPr bwMode="auto">
              <a:xfrm>
                <a:off x="7412728" y="2265358"/>
                <a:ext cx="99831" cy="119797"/>
              </a:xfrm>
              <a:custGeom>
                <a:avLst/>
                <a:gdLst>
                  <a:gd name="T0" fmla="*/ 16 w 30"/>
                  <a:gd name="T1" fmla="*/ 0 h 36"/>
                  <a:gd name="T2" fmla="*/ 0 w 30"/>
                  <a:gd name="T3" fmla="*/ 34 h 36"/>
                  <a:gd name="T4" fmla="*/ 6 w 30"/>
                  <a:gd name="T5" fmla="*/ 36 h 36"/>
                  <a:gd name="T6" fmla="*/ 16 w 30"/>
                  <a:gd name="T7" fmla="*/ 0 h 36"/>
                </a:gdLst>
                <a:ahLst/>
                <a:cxnLst>
                  <a:cxn ang="0">
                    <a:pos x="T0" y="T1"/>
                  </a:cxn>
                  <a:cxn ang="0">
                    <a:pos x="T2" y="T3"/>
                  </a:cxn>
                  <a:cxn ang="0">
                    <a:pos x="T4" y="T5"/>
                  </a:cxn>
                  <a:cxn ang="0">
                    <a:pos x="T6" y="T7"/>
                  </a:cxn>
                </a:cxnLst>
                <a:rect l="0" t="0" r="r" b="b"/>
                <a:pathLst>
                  <a:path w="30" h="36">
                    <a:moveTo>
                      <a:pt x="16" y="0"/>
                    </a:moveTo>
                    <a:cubicBezTo>
                      <a:pt x="20" y="26"/>
                      <a:pt x="0" y="34"/>
                      <a:pt x="0" y="34"/>
                    </a:cubicBezTo>
                    <a:cubicBezTo>
                      <a:pt x="6" y="36"/>
                      <a:pt x="6" y="36"/>
                      <a:pt x="6" y="36"/>
                    </a:cubicBezTo>
                    <a:cubicBezTo>
                      <a:pt x="30" y="21"/>
                      <a:pt x="16" y="0"/>
                      <a:pt x="1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85000"/>
                    </a:schemeClr>
                  </a:solidFill>
                </a:endParaRPr>
              </a:p>
            </p:txBody>
          </p:sp>
        </p:grpSp>
        <p:sp>
          <p:nvSpPr>
            <p:cNvPr id="21" name="Freeform 62"/>
            <p:cNvSpPr>
              <a:spLocks noEditPoints="1"/>
            </p:cNvSpPr>
            <p:nvPr/>
          </p:nvSpPr>
          <p:spPr bwMode="auto">
            <a:xfrm>
              <a:off x="7393665" y="3028846"/>
              <a:ext cx="359392" cy="484182"/>
            </a:xfrm>
            <a:custGeom>
              <a:avLst/>
              <a:gdLst>
                <a:gd name="T0" fmla="*/ 108 w 108"/>
                <a:gd name="T1" fmla="*/ 145 h 145"/>
                <a:gd name="T2" fmla="*/ 0 w 108"/>
                <a:gd name="T3" fmla="*/ 145 h 145"/>
                <a:gd name="T4" fmla="*/ 0 w 108"/>
                <a:gd name="T5" fmla="*/ 136 h 145"/>
                <a:gd name="T6" fmla="*/ 13 w 108"/>
                <a:gd name="T7" fmla="*/ 125 h 145"/>
                <a:gd name="T8" fmla="*/ 96 w 108"/>
                <a:gd name="T9" fmla="*/ 125 h 145"/>
                <a:gd name="T10" fmla="*/ 108 w 108"/>
                <a:gd name="T11" fmla="*/ 135 h 145"/>
                <a:gd name="T12" fmla="*/ 108 w 108"/>
                <a:gd name="T13" fmla="*/ 145 h 145"/>
                <a:gd name="T14" fmla="*/ 16 w 108"/>
                <a:gd name="T15" fmla="*/ 116 h 145"/>
                <a:gd name="T16" fmla="*/ 24 w 108"/>
                <a:gd name="T17" fmla="*/ 91 h 145"/>
                <a:gd name="T18" fmla="*/ 85 w 108"/>
                <a:gd name="T19" fmla="*/ 91 h 145"/>
                <a:gd name="T20" fmla="*/ 92 w 108"/>
                <a:gd name="T21" fmla="*/ 116 h 145"/>
                <a:gd name="T22" fmla="*/ 16 w 108"/>
                <a:gd name="T23" fmla="*/ 116 h 145"/>
                <a:gd name="T24" fmla="*/ 28 w 108"/>
                <a:gd name="T25" fmla="*/ 76 h 145"/>
                <a:gd name="T26" fmla="*/ 36 w 108"/>
                <a:gd name="T27" fmla="*/ 51 h 145"/>
                <a:gd name="T28" fmla="*/ 72 w 108"/>
                <a:gd name="T29" fmla="*/ 51 h 145"/>
                <a:gd name="T30" fmla="*/ 80 w 108"/>
                <a:gd name="T31" fmla="*/ 76 h 145"/>
                <a:gd name="T32" fmla="*/ 28 w 108"/>
                <a:gd name="T33" fmla="*/ 76 h 145"/>
                <a:gd name="T34" fmla="*/ 48 w 108"/>
                <a:gd name="T35" fmla="*/ 12 h 145"/>
                <a:gd name="T36" fmla="*/ 60 w 108"/>
                <a:gd name="T37" fmla="*/ 12 h 145"/>
                <a:gd name="T38" fmla="*/ 67 w 108"/>
                <a:gd name="T39" fmla="*/ 37 h 145"/>
                <a:gd name="T40" fmla="*/ 41 w 108"/>
                <a:gd name="T41" fmla="*/ 37 h 145"/>
                <a:gd name="T42" fmla="*/ 48 w 108"/>
                <a:gd name="T43" fmla="*/ 12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8" h="145">
                  <a:moveTo>
                    <a:pt x="108" y="145"/>
                  </a:moveTo>
                  <a:cubicBezTo>
                    <a:pt x="0" y="145"/>
                    <a:pt x="0" y="145"/>
                    <a:pt x="0" y="145"/>
                  </a:cubicBezTo>
                  <a:cubicBezTo>
                    <a:pt x="0" y="136"/>
                    <a:pt x="0" y="136"/>
                    <a:pt x="0" y="136"/>
                  </a:cubicBezTo>
                  <a:cubicBezTo>
                    <a:pt x="13" y="125"/>
                    <a:pt x="13" y="125"/>
                    <a:pt x="13" y="125"/>
                  </a:cubicBezTo>
                  <a:cubicBezTo>
                    <a:pt x="96" y="125"/>
                    <a:pt x="96" y="125"/>
                    <a:pt x="96" y="125"/>
                  </a:cubicBezTo>
                  <a:cubicBezTo>
                    <a:pt x="108" y="135"/>
                    <a:pt x="108" y="135"/>
                    <a:pt x="108" y="135"/>
                  </a:cubicBezTo>
                  <a:lnTo>
                    <a:pt x="108" y="145"/>
                  </a:lnTo>
                  <a:close/>
                  <a:moveTo>
                    <a:pt x="16" y="116"/>
                  </a:moveTo>
                  <a:cubicBezTo>
                    <a:pt x="24" y="91"/>
                    <a:pt x="24" y="91"/>
                    <a:pt x="24" y="91"/>
                  </a:cubicBezTo>
                  <a:cubicBezTo>
                    <a:pt x="85" y="91"/>
                    <a:pt x="85" y="91"/>
                    <a:pt x="85" y="91"/>
                  </a:cubicBezTo>
                  <a:cubicBezTo>
                    <a:pt x="92" y="116"/>
                    <a:pt x="92" y="116"/>
                    <a:pt x="92" y="116"/>
                  </a:cubicBezTo>
                  <a:lnTo>
                    <a:pt x="16" y="116"/>
                  </a:lnTo>
                  <a:close/>
                  <a:moveTo>
                    <a:pt x="28" y="76"/>
                  </a:moveTo>
                  <a:cubicBezTo>
                    <a:pt x="36" y="51"/>
                    <a:pt x="36" y="51"/>
                    <a:pt x="36" y="51"/>
                  </a:cubicBezTo>
                  <a:cubicBezTo>
                    <a:pt x="72" y="51"/>
                    <a:pt x="72" y="51"/>
                    <a:pt x="72" y="51"/>
                  </a:cubicBezTo>
                  <a:cubicBezTo>
                    <a:pt x="80" y="76"/>
                    <a:pt x="80" y="76"/>
                    <a:pt x="80" y="76"/>
                  </a:cubicBezTo>
                  <a:lnTo>
                    <a:pt x="28" y="76"/>
                  </a:lnTo>
                  <a:close/>
                  <a:moveTo>
                    <a:pt x="48" y="12"/>
                  </a:moveTo>
                  <a:cubicBezTo>
                    <a:pt x="48" y="12"/>
                    <a:pt x="54" y="0"/>
                    <a:pt x="60" y="12"/>
                  </a:cubicBezTo>
                  <a:cubicBezTo>
                    <a:pt x="67" y="37"/>
                    <a:pt x="67" y="37"/>
                    <a:pt x="67" y="37"/>
                  </a:cubicBezTo>
                  <a:cubicBezTo>
                    <a:pt x="41" y="37"/>
                    <a:pt x="41" y="37"/>
                    <a:pt x="41" y="37"/>
                  </a:cubicBezTo>
                  <a:lnTo>
                    <a:pt x="48" y="12"/>
                  </a:ln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a:solidFill>
                  <a:schemeClr val="bg1">
                    <a:lumMod val="85000"/>
                  </a:schemeClr>
                </a:solidFill>
              </a:endParaRPr>
            </a:p>
          </p:txBody>
        </p:sp>
        <p:grpSp>
          <p:nvGrpSpPr>
            <p:cNvPr id="22" name="Group 25"/>
            <p:cNvGrpSpPr/>
            <p:nvPr/>
          </p:nvGrpSpPr>
          <p:grpSpPr>
            <a:xfrm>
              <a:off x="4205157" y="1280282"/>
              <a:ext cx="657487" cy="578840"/>
              <a:chOff x="6040049" y="4182118"/>
              <a:chExt cx="521619" cy="459224"/>
            </a:xfrm>
            <a:solidFill>
              <a:schemeClr val="bg1"/>
            </a:solidFill>
          </p:grpSpPr>
          <p:sp>
            <p:nvSpPr>
              <p:cNvPr id="47" name="Freeform 84"/>
              <p:cNvSpPr>
                <a:spLocks/>
              </p:cNvSpPr>
              <p:nvPr/>
            </p:nvSpPr>
            <p:spPr bwMode="auto">
              <a:xfrm>
                <a:off x="6087469" y="4202084"/>
                <a:ext cx="194671" cy="419291"/>
              </a:xfrm>
              <a:custGeom>
                <a:avLst/>
                <a:gdLst>
                  <a:gd name="T0" fmla="*/ 52 w 59"/>
                  <a:gd name="T1" fmla="*/ 5 h 126"/>
                  <a:gd name="T2" fmla="*/ 9 w 59"/>
                  <a:gd name="T3" fmla="*/ 38 h 126"/>
                  <a:gd name="T4" fmla="*/ 0 w 59"/>
                  <a:gd name="T5" fmla="*/ 39 h 126"/>
                  <a:gd name="T6" fmla="*/ 0 w 59"/>
                  <a:gd name="T7" fmla="*/ 86 h 126"/>
                  <a:gd name="T8" fmla="*/ 9 w 59"/>
                  <a:gd name="T9" fmla="*/ 88 h 126"/>
                  <a:gd name="T10" fmla="*/ 51 w 59"/>
                  <a:gd name="T11" fmla="*/ 119 h 126"/>
                  <a:gd name="T12" fmla="*/ 59 w 59"/>
                  <a:gd name="T13" fmla="*/ 119 h 126"/>
                  <a:gd name="T14" fmla="*/ 59 w 59"/>
                  <a:gd name="T15" fmla="*/ 5 h 126"/>
                  <a:gd name="T16" fmla="*/ 52 w 59"/>
                  <a:gd name="T17" fmla="*/ 5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9" h="126">
                    <a:moveTo>
                      <a:pt x="52" y="5"/>
                    </a:moveTo>
                    <a:cubicBezTo>
                      <a:pt x="9" y="38"/>
                      <a:pt x="9" y="38"/>
                      <a:pt x="9" y="38"/>
                    </a:cubicBezTo>
                    <a:cubicBezTo>
                      <a:pt x="9" y="38"/>
                      <a:pt x="5" y="38"/>
                      <a:pt x="0" y="39"/>
                    </a:cubicBezTo>
                    <a:cubicBezTo>
                      <a:pt x="0" y="86"/>
                      <a:pt x="0" y="86"/>
                      <a:pt x="0" y="86"/>
                    </a:cubicBezTo>
                    <a:cubicBezTo>
                      <a:pt x="5" y="87"/>
                      <a:pt x="9" y="88"/>
                      <a:pt x="9" y="88"/>
                    </a:cubicBezTo>
                    <a:cubicBezTo>
                      <a:pt x="51" y="119"/>
                      <a:pt x="51" y="119"/>
                      <a:pt x="51" y="119"/>
                    </a:cubicBezTo>
                    <a:cubicBezTo>
                      <a:pt x="51" y="119"/>
                      <a:pt x="59" y="126"/>
                      <a:pt x="59" y="119"/>
                    </a:cubicBezTo>
                    <a:cubicBezTo>
                      <a:pt x="59" y="112"/>
                      <a:pt x="59" y="11"/>
                      <a:pt x="59" y="5"/>
                    </a:cubicBezTo>
                    <a:cubicBezTo>
                      <a:pt x="59" y="0"/>
                      <a:pt x="52" y="5"/>
                      <a:pt x="52" y="5"/>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85000"/>
                    </a:schemeClr>
                  </a:solidFill>
                </a:endParaRPr>
              </a:p>
            </p:txBody>
          </p:sp>
          <p:sp>
            <p:nvSpPr>
              <p:cNvPr id="48" name="Freeform 85"/>
              <p:cNvSpPr>
                <a:spLocks/>
              </p:cNvSpPr>
              <p:nvPr/>
            </p:nvSpPr>
            <p:spPr bwMode="auto">
              <a:xfrm>
                <a:off x="6040049" y="4339353"/>
                <a:ext cx="27454" cy="147252"/>
              </a:xfrm>
              <a:custGeom>
                <a:avLst/>
                <a:gdLst>
                  <a:gd name="T0" fmla="*/ 0 w 8"/>
                  <a:gd name="T1" fmla="*/ 8 h 44"/>
                  <a:gd name="T2" fmla="*/ 0 w 8"/>
                  <a:gd name="T3" fmla="*/ 38 h 44"/>
                  <a:gd name="T4" fmla="*/ 8 w 8"/>
                  <a:gd name="T5" fmla="*/ 44 h 44"/>
                  <a:gd name="T6" fmla="*/ 8 w 8"/>
                  <a:gd name="T7" fmla="*/ 0 h 44"/>
                  <a:gd name="T8" fmla="*/ 0 w 8"/>
                  <a:gd name="T9" fmla="*/ 8 h 44"/>
                </a:gdLst>
                <a:ahLst/>
                <a:cxnLst>
                  <a:cxn ang="0">
                    <a:pos x="T0" y="T1"/>
                  </a:cxn>
                  <a:cxn ang="0">
                    <a:pos x="T2" y="T3"/>
                  </a:cxn>
                  <a:cxn ang="0">
                    <a:pos x="T4" y="T5"/>
                  </a:cxn>
                  <a:cxn ang="0">
                    <a:pos x="T6" y="T7"/>
                  </a:cxn>
                  <a:cxn ang="0">
                    <a:pos x="T8" y="T9"/>
                  </a:cxn>
                </a:cxnLst>
                <a:rect l="0" t="0" r="r" b="b"/>
                <a:pathLst>
                  <a:path w="8" h="44">
                    <a:moveTo>
                      <a:pt x="0" y="8"/>
                    </a:moveTo>
                    <a:cubicBezTo>
                      <a:pt x="0" y="16"/>
                      <a:pt x="0" y="32"/>
                      <a:pt x="0" y="38"/>
                    </a:cubicBezTo>
                    <a:cubicBezTo>
                      <a:pt x="0" y="40"/>
                      <a:pt x="4" y="42"/>
                      <a:pt x="8" y="44"/>
                    </a:cubicBezTo>
                    <a:cubicBezTo>
                      <a:pt x="8" y="0"/>
                      <a:pt x="8" y="0"/>
                      <a:pt x="8" y="0"/>
                    </a:cubicBezTo>
                    <a:cubicBezTo>
                      <a:pt x="4" y="2"/>
                      <a:pt x="0" y="4"/>
                      <a:pt x="0"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85000"/>
                    </a:schemeClr>
                  </a:solidFill>
                </a:endParaRPr>
              </a:p>
            </p:txBody>
          </p:sp>
          <p:sp>
            <p:nvSpPr>
              <p:cNvPr id="49" name="Freeform 86"/>
              <p:cNvSpPr>
                <a:spLocks/>
              </p:cNvSpPr>
              <p:nvPr/>
            </p:nvSpPr>
            <p:spPr bwMode="auto">
              <a:xfrm>
                <a:off x="6329559" y="4296924"/>
                <a:ext cx="77370" cy="229612"/>
              </a:xfrm>
              <a:custGeom>
                <a:avLst/>
                <a:gdLst>
                  <a:gd name="T0" fmla="*/ 10 w 23"/>
                  <a:gd name="T1" fmla="*/ 2 h 69"/>
                  <a:gd name="T2" fmla="*/ 2 w 23"/>
                  <a:gd name="T3" fmla="*/ 2 h 69"/>
                  <a:gd name="T4" fmla="*/ 2 w 23"/>
                  <a:gd name="T5" fmla="*/ 10 h 69"/>
                  <a:gd name="T6" fmla="*/ 12 w 23"/>
                  <a:gd name="T7" fmla="*/ 35 h 69"/>
                  <a:gd name="T8" fmla="*/ 2 w 23"/>
                  <a:gd name="T9" fmla="*/ 60 h 69"/>
                  <a:gd name="T10" fmla="*/ 2 w 23"/>
                  <a:gd name="T11" fmla="*/ 67 h 69"/>
                  <a:gd name="T12" fmla="*/ 6 w 23"/>
                  <a:gd name="T13" fmla="*/ 69 h 69"/>
                  <a:gd name="T14" fmla="*/ 10 w 23"/>
                  <a:gd name="T15" fmla="*/ 67 h 69"/>
                  <a:gd name="T16" fmla="*/ 23 w 23"/>
                  <a:gd name="T17" fmla="*/ 35 h 69"/>
                  <a:gd name="T18" fmla="*/ 10 w 23"/>
                  <a:gd name="T19" fmla="*/ 2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 h="69">
                    <a:moveTo>
                      <a:pt x="10" y="2"/>
                    </a:moveTo>
                    <a:cubicBezTo>
                      <a:pt x="7" y="0"/>
                      <a:pt x="4" y="0"/>
                      <a:pt x="2" y="2"/>
                    </a:cubicBezTo>
                    <a:cubicBezTo>
                      <a:pt x="0" y="4"/>
                      <a:pt x="0" y="8"/>
                      <a:pt x="2" y="10"/>
                    </a:cubicBezTo>
                    <a:cubicBezTo>
                      <a:pt x="9" y="17"/>
                      <a:pt x="12" y="26"/>
                      <a:pt x="12" y="35"/>
                    </a:cubicBezTo>
                    <a:cubicBezTo>
                      <a:pt x="12" y="44"/>
                      <a:pt x="9" y="53"/>
                      <a:pt x="2" y="60"/>
                    </a:cubicBezTo>
                    <a:cubicBezTo>
                      <a:pt x="0" y="62"/>
                      <a:pt x="0" y="65"/>
                      <a:pt x="2" y="67"/>
                    </a:cubicBezTo>
                    <a:cubicBezTo>
                      <a:pt x="3" y="68"/>
                      <a:pt x="4" y="69"/>
                      <a:pt x="6" y="69"/>
                    </a:cubicBezTo>
                    <a:cubicBezTo>
                      <a:pt x="7" y="69"/>
                      <a:pt x="9" y="68"/>
                      <a:pt x="10" y="67"/>
                    </a:cubicBezTo>
                    <a:cubicBezTo>
                      <a:pt x="19" y="58"/>
                      <a:pt x="23" y="47"/>
                      <a:pt x="23" y="35"/>
                    </a:cubicBezTo>
                    <a:cubicBezTo>
                      <a:pt x="23" y="23"/>
                      <a:pt x="19" y="11"/>
                      <a:pt x="10" y="2"/>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85000"/>
                    </a:schemeClr>
                  </a:solidFill>
                </a:endParaRPr>
              </a:p>
            </p:txBody>
          </p:sp>
          <p:sp>
            <p:nvSpPr>
              <p:cNvPr id="50" name="Freeform 87"/>
              <p:cNvSpPr>
                <a:spLocks/>
              </p:cNvSpPr>
              <p:nvPr/>
            </p:nvSpPr>
            <p:spPr bwMode="auto">
              <a:xfrm>
                <a:off x="6376980" y="4239521"/>
                <a:ext cx="102328" cy="341923"/>
              </a:xfrm>
              <a:custGeom>
                <a:avLst/>
                <a:gdLst>
                  <a:gd name="T0" fmla="*/ 10 w 31"/>
                  <a:gd name="T1" fmla="*/ 2 h 103"/>
                  <a:gd name="T2" fmla="*/ 3 w 31"/>
                  <a:gd name="T3" fmla="*/ 2 h 103"/>
                  <a:gd name="T4" fmla="*/ 3 w 31"/>
                  <a:gd name="T5" fmla="*/ 10 h 103"/>
                  <a:gd name="T6" fmla="*/ 20 w 31"/>
                  <a:gd name="T7" fmla="*/ 52 h 103"/>
                  <a:gd name="T8" fmla="*/ 3 w 31"/>
                  <a:gd name="T9" fmla="*/ 94 h 103"/>
                  <a:gd name="T10" fmla="*/ 3 w 31"/>
                  <a:gd name="T11" fmla="*/ 102 h 103"/>
                  <a:gd name="T12" fmla="*/ 6 w 31"/>
                  <a:gd name="T13" fmla="*/ 103 h 103"/>
                  <a:gd name="T14" fmla="*/ 10 w 31"/>
                  <a:gd name="T15" fmla="*/ 102 h 103"/>
                  <a:gd name="T16" fmla="*/ 31 w 31"/>
                  <a:gd name="T17" fmla="*/ 52 h 103"/>
                  <a:gd name="T18" fmla="*/ 10 w 31"/>
                  <a:gd name="T19" fmla="*/ 2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103">
                    <a:moveTo>
                      <a:pt x="10" y="2"/>
                    </a:moveTo>
                    <a:cubicBezTo>
                      <a:pt x="8" y="0"/>
                      <a:pt x="5" y="0"/>
                      <a:pt x="3" y="2"/>
                    </a:cubicBezTo>
                    <a:cubicBezTo>
                      <a:pt x="0" y="4"/>
                      <a:pt x="0" y="8"/>
                      <a:pt x="3" y="10"/>
                    </a:cubicBezTo>
                    <a:cubicBezTo>
                      <a:pt x="14" y="21"/>
                      <a:pt x="20" y="37"/>
                      <a:pt x="20" y="52"/>
                    </a:cubicBezTo>
                    <a:cubicBezTo>
                      <a:pt x="20" y="67"/>
                      <a:pt x="14" y="82"/>
                      <a:pt x="3" y="94"/>
                    </a:cubicBezTo>
                    <a:cubicBezTo>
                      <a:pt x="0" y="96"/>
                      <a:pt x="0" y="100"/>
                      <a:pt x="3" y="102"/>
                    </a:cubicBezTo>
                    <a:cubicBezTo>
                      <a:pt x="4" y="103"/>
                      <a:pt x="5" y="103"/>
                      <a:pt x="6" y="103"/>
                    </a:cubicBezTo>
                    <a:cubicBezTo>
                      <a:pt x="8" y="103"/>
                      <a:pt x="9" y="103"/>
                      <a:pt x="10" y="102"/>
                    </a:cubicBezTo>
                    <a:cubicBezTo>
                      <a:pt x="24" y="88"/>
                      <a:pt x="31" y="70"/>
                      <a:pt x="31" y="52"/>
                    </a:cubicBezTo>
                    <a:cubicBezTo>
                      <a:pt x="31" y="34"/>
                      <a:pt x="24" y="16"/>
                      <a:pt x="10" y="2"/>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85000"/>
                    </a:schemeClr>
                  </a:solidFill>
                </a:endParaRPr>
              </a:p>
            </p:txBody>
          </p:sp>
          <p:sp>
            <p:nvSpPr>
              <p:cNvPr id="51" name="Freeform 88"/>
              <p:cNvSpPr>
                <a:spLocks/>
              </p:cNvSpPr>
              <p:nvPr/>
            </p:nvSpPr>
            <p:spPr bwMode="auto">
              <a:xfrm>
                <a:off x="6436879" y="4182118"/>
                <a:ext cx="124789" cy="459224"/>
              </a:xfrm>
              <a:custGeom>
                <a:avLst/>
                <a:gdLst>
                  <a:gd name="T0" fmla="*/ 10 w 38"/>
                  <a:gd name="T1" fmla="*/ 2 h 138"/>
                  <a:gd name="T2" fmla="*/ 2 w 38"/>
                  <a:gd name="T3" fmla="*/ 2 h 138"/>
                  <a:gd name="T4" fmla="*/ 2 w 38"/>
                  <a:gd name="T5" fmla="*/ 9 h 138"/>
                  <a:gd name="T6" fmla="*/ 27 w 38"/>
                  <a:gd name="T7" fmla="*/ 69 h 138"/>
                  <a:gd name="T8" fmla="*/ 2 w 38"/>
                  <a:gd name="T9" fmla="*/ 128 h 138"/>
                  <a:gd name="T10" fmla="*/ 2 w 38"/>
                  <a:gd name="T11" fmla="*/ 136 h 138"/>
                  <a:gd name="T12" fmla="*/ 6 w 38"/>
                  <a:gd name="T13" fmla="*/ 138 h 138"/>
                  <a:gd name="T14" fmla="*/ 10 w 38"/>
                  <a:gd name="T15" fmla="*/ 136 h 138"/>
                  <a:gd name="T16" fmla="*/ 38 w 38"/>
                  <a:gd name="T17" fmla="*/ 69 h 138"/>
                  <a:gd name="T18" fmla="*/ 10 w 38"/>
                  <a:gd name="T19" fmla="*/ 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 h="138">
                    <a:moveTo>
                      <a:pt x="10" y="2"/>
                    </a:moveTo>
                    <a:cubicBezTo>
                      <a:pt x="8" y="0"/>
                      <a:pt x="5" y="0"/>
                      <a:pt x="2" y="2"/>
                    </a:cubicBezTo>
                    <a:cubicBezTo>
                      <a:pt x="0" y="4"/>
                      <a:pt x="0" y="7"/>
                      <a:pt x="2" y="9"/>
                    </a:cubicBezTo>
                    <a:cubicBezTo>
                      <a:pt x="19" y="26"/>
                      <a:pt x="27" y="47"/>
                      <a:pt x="27" y="69"/>
                    </a:cubicBezTo>
                    <a:cubicBezTo>
                      <a:pt x="27" y="90"/>
                      <a:pt x="19" y="112"/>
                      <a:pt x="2" y="128"/>
                    </a:cubicBezTo>
                    <a:cubicBezTo>
                      <a:pt x="0" y="130"/>
                      <a:pt x="0" y="134"/>
                      <a:pt x="2" y="136"/>
                    </a:cubicBezTo>
                    <a:cubicBezTo>
                      <a:pt x="4" y="137"/>
                      <a:pt x="5" y="138"/>
                      <a:pt x="6" y="138"/>
                    </a:cubicBezTo>
                    <a:cubicBezTo>
                      <a:pt x="8" y="138"/>
                      <a:pt x="9" y="137"/>
                      <a:pt x="10" y="136"/>
                    </a:cubicBezTo>
                    <a:cubicBezTo>
                      <a:pt x="29" y="117"/>
                      <a:pt x="38" y="93"/>
                      <a:pt x="38" y="69"/>
                    </a:cubicBezTo>
                    <a:cubicBezTo>
                      <a:pt x="38" y="45"/>
                      <a:pt x="29" y="20"/>
                      <a:pt x="10" y="2"/>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85000"/>
                    </a:schemeClr>
                  </a:solidFill>
                </a:endParaRPr>
              </a:p>
            </p:txBody>
          </p:sp>
        </p:grpSp>
        <p:grpSp>
          <p:nvGrpSpPr>
            <p:cNvPr id="23" name="Group 31"/>
            <p:cNvGrpSpPr/>
            <p:nvPr/>
          </p:nvGrpSpPr>
          <p:grpSpPr>
            <a:xfrm>
              <a:off x="3326362" y="3163839"/>
              <a:ext cx="416796" cy="259561"/>
              <a:chOff x="2942785" y="3296116"/>
              <a:chExt cx="416796" cy="259561"/>
            </a:xfrm>
            <a:solidFill>
              <a:schemeClr val="bg1"/>
            </a:solidFill>
          </p:grpSpPr>
          <p:sp>
            <p:nvSpPr>
              <p:cNvPr id="44" name="Freeform 95"/>
              <p:cNvSpPr>
                <a:spLocks noEditPoints="1"/>
              </p:cNvSpPr>
              <p:nvPr/>
            </p:nvSpPr>
            <p:spPr bwMode="auto">
              <a:xfrm>
                <a:off x="2942785" y="3296116"/>
                <a:ext cx="416796" cy="259561"/>
              </a:xfrm>
              <a:custGeom>
                <a:avLst/>
                <a:gdLst>
                  <a:gd name="T0" fmla="*/ 113 w 125"/>
                  <a:gd name="T1" fmla="*/ 18 h 78"/>
                  <a:gd name="T2" fmla="*/ 113 w 125"/>
                  <a:gd name="T3" fmla="*/ 0 h 78"/>
                  <a:gd name="T4" fmla="*/ 0 w 125"/>
                  <a:gd name="T5" fmla="*/ 0 h 78"/>
                  <a:gd name="T6" fmla="*/ 0 w 125"/>
                  <a:gd name="T7" fmla="*/ 78 h 78"/>
                  <a:gd name="T8" fmla="*/ 113 w 125"/>
                  <a:gd name="T9" fmla="*/ 78 h 78"/>
                  <a:gd name="T10" fmla="*/ 113 w 125"/>
                  <a:gd name="T11" fmla="*/ 60 h 78"/>
                  <a:gd name="T12" fmla="*/ 125 w 125"/>
                  <a:gd name="T13" fmla="*/ 54 h 78"/>
                  <a:gd name="T14" fmla="*/ 125 w 125"/>
                  <a:gd name="T15" fmla="*/ 25 h 78"/>
                  <a:gd name="T16" fmla="*/ 113 w 125"/>
                  <a:gd name="T17" fmla="*/ 18 h 78"/>
                  <a:gd name="T18" fmla="*/ 104 w 125"/>
                  <a:gd name="T19" fmla="*/ 68 h 78"/>
                  <a:gd name="T20" fmla="*/ 10 w 125"/>
                  <a:gd name="T21" fmla="*/ 68 h 78"/>
                  <a:gd name="T22" fmla="*/ 10 w 125"/>
                  <a:gd name="T23" fmla="*/ 9 h 78"/>
                  <a:gd name="T24" fmla="*/ 104 w 125"/>
                  <a:gd name="T25" fmla="*/ 9 h 78"/>
                  <a:gd name="T26" fmla="*/ 104 w 125"/>
                  <a:gd name="T27" fmla="*/ 6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5" h="78">
                    <a:moveTo>
                      <a:pt x="113" y="18"/>
                    </a:moveTo>
                    <a:cubicBezTo>
                      <a:pt x="113" y="0"/>
                      <a:pt x="113" y="0"/>
                      <a:pt x="113" y="0"/>
                    </a:cubicBezTo>
                    <a:cubicBezTo>
                      <a:pt x="0" y="0"/>
                      <a:pt x="0" y="0"/>
                      <a:pt x="0" y="0"/>
                    </a:cubicBezTo>
                    <a:cubicBezTo>
                      <a:pt x="0" y="78"/>
                      <a:pt x="0" y="78"/>
                      <a:pt x="0" y="78"/>
                    </a:cubicBezTo>
                    <a:cubicBezTo>
                      <a:pt x="113" y="78"/>
                      <a:pt x="113" y="78"/>
                      <a:pt x="113" y="78"/>
                    </a:cubicBezTo>
                    <a:cubicBezTo>
                      <a:pt x="113" y="60"/>
                      <a:pt x="113" y="60"/>
                      <a:pt x="113" y="60"/>
                    </a:cubicBezTo>
                    <a:cubicBezTo>
                      <a:pt x="117" y="60"/>
                      <a:pt x="125" y="61"/>
                      <a:pt x="125" y="54"/>
                    </a:cubicBezTo>
                    <a:cubicBezTo>
                      <a:pt x="125" y="25"/>
                      <a:pt x="125" y="25"/>
                      <a:pt x="125" y="25"/>
                    </a:cubicBezTo>
                    <a:cubicBezTo>
                      <a:pt x="125" y="17"/>
                      <a:pt x="116" y="18"/>
                      <a:pt x="113" y="18"/>
                    </a:cubicBezTo>
                    <a:close/>
                    <a:moveTo>
                      <a:pt x="104" y="68"/>
                    </a:moveTo>
                    <a:cubicBezTo>
                      <a:pt x="10" y="68"/>
                      <a:pt x="10" y="68"/>
                      <a:pt x="10" y="68"/>
                    </a:cubicBezTo>
                    <a:cubicBezTo>
                      <a:pt x="10" y="9"/>
                      <a:pt x="10" y="9"/>
                      <a:pt x="10" y="9"/>
                    </a:cubicBezTo>
                    <a:cubicBezTo>
                      <a:pt x="104" y="9"/>
                      <a:pt x="104" y="9"/>
                      <a:pt x="104" y="9"/>
                    </a:cubicBezTo>
                    <a:lnTo>
                      <a:pt x="104" y="68"/>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85000"/>
                    </a:schemeClr>
                  </a:solidFill>
                </a:endParaRPr>
              </a:p>
            </p:txBody>
          </p:sp>
          <p:sp>
            <p:nvSpPr>
              <p:cNvPr id="45" name="Rectangle 96"/>
              <p:cNvSpPr>
                <a:spLocks noChangeArrowheads="1"/>
              </p:cNvSpPr>
              <p:nvPr/>
            </p:nvSpPr>
            <p:spPr bwMode="auto">
              <a:xfrm>
                <a:off x="3000187" y="3351023"/>
                <a:ext cx="79865" cy="144755"/>
              </a:xfrm>
              <a:prstGeom prst="rect">
                <a:avLst/>
              </a:prstGeom>
              <a:solidFill>
                <a:schemeClr val="bg1">
                  <a:lumMod val="8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85000"/>
                    </a:schemeClr>
                  </a:solidFill>
                </a:endParaRPr>
              </a:p>
            </p:txBody>
          </p:sp>
          <p:sp>
            <p:nvSpPr>
              <p:cNvPr id="46" name="Rectangle 97"/>
              <p:cNvSpPr>
                <a:spLocks noChangeArrowheads="1"/>
              </p:cNvSpPr>
              <p:nvPr/>
            </p:nvSpPr>
            <p:spPr bwMode="auto">
              <a:xfrm>
                <a:off x="3092532" y="3351023"/>
                <a:ext cx="77370" cy="144755"/>
              </a:xfrm>
              <a:prstGeom prst="rect">
                <a:avLst/>
              </a:prstGeom>
              <a:solidFill>
                <a:schemeClr val="bg1">
                  <a:lumMod val="8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85000"/>
                    </a:schemeClr>
                  </a:solidFill>
                </a:endParaRPr>
              </a:p>
            </p:txBody>
          </p:sp>
        </p:grpSp>
        <p:grpSp>
          <p:nvGrpSpPr>
            <p:cNvPr id="24" name="Group 35"/>
            <p:cNvGrpSpPr/>
            <p:nvPr/>
          </p:nvGrpSpPr>
          <p:grpSpPr>
            <a:xfrm>
              <a:off x="5319859" y="3010640"/>
              <a:ext cx="524040" cy="520593"/>
              <a:chOff x="6853673" y="3715407"/>
              <a:chExt cx="379359" cy="376864"/>
            </a:xfrm>
            <a:solidFill>
              <a:schemeClr val="bg1"/>
            </a:solidFill>
          </p:grpSpPr>
          <p:sp>
            <p:nvSpPr>
              <p:cNvPr id="26" name="Freeform 150"/>
              <p:cNvSpPr>
                <a:spLocks noEditPoints="1"/>
              </p:cNvSpPr>
              <p:nvPr/>
            </p:nvSpPr>
            <p:spPr bwMode="auto">
              <a:xfrm>
                <a:off x="6853673" y="3715407"/>
                <a:ext cx="379359" cy="376864"/>
              </a:xfrm>
              <a:custGeom>
                <a:avLst/>
                <a:gdLst>
                  <a:gd name="T0" fmla="*/ 57 w 114"/>
                  <a:gd name="T1" fmla="*/ 0 h 114"/>
                  <a:gd name="T2" fmla="*/ 0 w 114"/>
                  <a:gd name="T3" fmla="*/ 57 h 114"/>
                  <a:gd name="T4" fmla="*/ 57 w 114"/>
                  <a:gd name="T5" fmla="*/ 114 h 114"/>
                  <a:gd name="T6" fmla="*/ 114 w 114"/>
                  <a:gd name="T7" fmla="*/ 57 h 114"/>
                  <a:gd name="T8" fmla="*/ 57 w 114"/>
                  <a:gd name="T9" fmla="*/ 0 h 114"/>
                  <a:gd name="T10" fmla="*/ 57 w 114"/>
                  <a:gd name="T11" fmla="*/ 108 h 114"/>
                  <a:gd name="T12" fmla="*/ 6 w 114"/>
                  <a:gd name="T13" fmla="*/ 57 h 114"/>
                  <a:gd name="T14" fmla="*/ 57 w 114"/>
                  <a:gd name="T15" fmla="*/ 6 h 114"/>
                  <a:gd name="T16" fmla="*/ 108 w 114"/>
                  <a:gd name="T17" fmla="*/ 57 h 114"/>
                  <a:gd name="T18" fmla="*/ 57 w 114"/>
                  <a:gd name="T19" fmla="*/ 108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4" h="114">
                    <a:moveTo>
                      <a:pt x="57" y="0"/>
                    </a:moveTo>
                    <a:cubicBezTo>
                      <a:pt x="25" y="0"/>
                      <a:pt x="0" y="25"/>
                      <a:pt x="0" y="57"/>
                    </a:cubicBezTo>
                    <a:cubicBezTo>
                      <a:pt x="0" y="89"/>
                      <a:pt x="25" y="114"/>
                      <a:pt x="57" y="114"/>
                    </a:cubicBezTo>
                    <a:cubicBezTo>
                      <a:pt x="89" y="114"/>
                      <a:pt x="114" y="89"/>
                      <a:pt x="114" y="57"/>
                    </a:cubicBezTo>
                    <a:cubicBezTo>
                      <a:pt x="114" y="25"/>
                      <a:pt x="89" y="0"/>
                      <a:pt x="57" y="0"/>
                    </a:cubicBezTo>
                    <a:close/>
                    <a:moveTo>
                      <a:pt x="57" y="108"/>
                    </a:moveTo>
                    <a:cubicBezTo>
                      <a:pt x="29" y="108"/>
                      <a:pt x="6" y="85"/>
                      <a:pt x="6" y="57"/>
                    </a:cubicBezTo>
                    <a:cubicBezTo>
                      <a:pt x="6" y="29"/>
                      <a:pt x="29" y="6"/>
                      <a:pt x="57" y="6"/>
                    </a:cubicBezTo>
                    <a:cubicBezTo>
                      <a:pt x="85" y="6"/>
                      <a:pt x="108" y="29"/>
                      <a:pt x="108" y="57"/>
                    </a:cubicBezTo>
                    <a:cubicBezTo>
                      <a:pt x="108" y="85"/>
                      <a:pt x="85" y="108"/>
                      <a:pt x="57" y="10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85000"/>
                    </a:schemeClr>
                  </a:solidFill>
                </a:endParaRPr>
              </a:p>
            </p:txBody>
          </p:sp>
          <p:sp>
            <p:nvSpPr>
              <p:cNvPr id="27" name="Rectangle 151"/>
              <p:cNvSpPr>
                <a:spLocks noChangeArrowheads="1"/>
              </p:cNvSpPr>
              <p:nvPr/>
            </p:nvSpPr>
            <p:spPr bwMode="auto">
              <a:xfrm>
                <a:off x="6998429" y="3987447"/>
                <a:ext cx="22463" cy="4242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85000"/>
                    </a:schemeClr>
                  </a:solidFill>
                </a:endParaRPr>
              </a:p>
            </p:txBody>
          </p:sp>
          <p:sp>
            <p:nvSpPr>
              <p:cNvPr id="28" name="Rectangle 152"/>
              <p:cNvSpPr>
                <a:spLocks noChangeArrowheads="1"/>
              </p:cNvSpPr>
              <p:nvPr/>
            </p:nvSpPr>
            <p:spPr bwMode="auto">
              <a:xfrm>
                <a:off x="7033370" y="3987447"/>
                <a:ext cx="19966" cy="4242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85000"/>
                    </a:schemeClr>
                  </a:solidFill>
                </a:endParaRPr>
              </a:p>
            </p:txBody>
          </p:sp>
          <p:sp>
            <p:nvSpPr>
              <p:cNvPr id="29" name="Rectangle 153"/>
              <p:cNvSpPr>
                <a:spLocks noChangeArrowheads="1"/>
              </p:cNvSpPr>
              <p:nvPr/>
            </p:nvSpPr>
            <p:spPr bwMode="auto">
              <a:xfrm>
                <a:off x="7068311" y="3987447"/>
                <a:ext cx="19966" cy="4242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85000"/>
                    </a:schemeClr>
                  </a:solidFill>
                </a:endParaRPr>
              </a:p>
            </p:txBody>
          </p:sp>
          <p:sp>
            <p:nvSpPr>
              <p:cNvPr id="30" name="Freeform 154"/>
              <p:cNvSpPr>
                <a:spLocks/>
              </p:cNvSpPr>
              <p:nvPr/>
            </p:nvSpPr>
            <p:spPr bwMode="auto">
              <a:xfrm>
                <a:off x="6970976" y="3822725"/>
                <a:ext cx="82362" cy="84857"/>
              </a:xfrm>
              <a:custGeom>
                <a:avLst/>
                <a:gdLst>
                  <a:gd name="T0" fmla="*/ 19 w 25"/>
                  <a:gd name="T1" fmla="*/ 22 h 25"/>
                  <a:gd name="T2" fmla="*/ 22 w 25"/>
                  <a:gd name="T3" fmla="*/ 25 h 25"/>
                  <a:gd name="T4" fmla="*/ 25 w 25"/>
                  <a:gd name="T5" fmla="*/ 22 h 25"/>
                  <a:gd name="T6" fmla="*/ 22 w 25"/>
                  <a:gd name="T7" fmla="*/ 19 h 25"/>
                  <a:gd name="T8" fmla="*/ 21 w 25"/>
                  <a:gd name="T9" fmla="*/ 19 h 25"/>
                  <a:gd name="T10" fmla="*/ 0 w 25"/>
                  <a:gd name="T11" fmla="*/ 0 h 25"/>
                  <a:gd name="T12" fmla="*/ 19 w 25"/>
                  <a:gd name="T13" fmla="*/ 22 h 25"/>
                  <a:gd name="T14" fmla="*/ 19 w 25"/>
                  <a:gd name="T15" fmla="*/ 22 h 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25">
                    <a:moveTo>
                      <a:pt x="19" y="22"/>
                    </a:moveTo>
                    <a:cubicBezTo>
                      <a:pt x="19" y="24"/>
                      <a:pt x="20" y="25"/>
                      <a:pt x="22" y="25"/>
                    </a:cubicBezTo>
                    <a:cubicBezTo>
                      <a:pt x="24" y="25"/>
                      <a:pt x="25" y="24"/>
                      <a:pt x="25" y="22"/>
                    </a:cubicBezTo>
                    <a:cubicBezTo>
                      <a:pt x="25" y="21"/>
                      <a:pt x="24" y="19"/>
                      <a:pt x="22" y="19"/>
                    </a:cubicBezTo>
                    <a:cubicBezTo>
                      <a:pt x="22" y="19"/>
                      <a:pt x="22" y="19"/>
                      <a:pt x="21" y="19"/>
                    </a:cubicBezTo>
                    <a:cubicBezTo>
                      <a:pt x="0" y="0"/>
                      <a:pt x="0" y="0"/>
                      <a:pt x="0" y="0"/>
                    </a:cubicBezTo>
                    <a:cubicBezTo>
                      <a:pt x="19" y="22"/>
                      <a:pt x="19" y="22"/>
                      <a:pt x="19" y="22"/>
                    </a:cubicBezTo>
                    <a:cubicBezTo>
                      <a:pt x="19" y="22"/>
                      <a:pt x="19" y="22"/>
                      <a:pt x="19"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85000"/>
                    </a:schemeClr>
                  </a:solidFill>
                </a:endParaRPr>
              </a:p>
            </p:txBody>
          </p:sp>
          <p:sp>
            <p:nvSpPr>
              <p:cNvPr id="31" name="Freeform 155"/>
              <p:cNvSpPr>
                <a:spLocks/>
              </p:cNvSpPr>
              <p:nvPr/>
            </p:nvSpPr>
            <p:spPr bwMode="auto">
              <a:xfrm>
                <a:off x="6921060" y="3987447"/>
                <a:ext cx="22463" cy="19966"/>
              </a:xfrm>
              <a:custGeom>
                <a:avLst/>
                <a:gdLst>
                  <a:gd name="T0" fmla="*/ 0 w 9"/>
                  <a:gd name="T1" fmla="*/ 6 h 8"/>
                  <a:gd name="T2" fmla="*/ 3 w 9"/>
                  <a:gd name="T3" fmla="*/ 8 h 8"/>
                  <a:gd name="T4" fmla="*/ 9 w 9"/>
                  <a:gd name="T5" fmla="*/ 1 h 8"/>
                  <a:gd name="T6" fmla="*/ 7 w 9"/>
                  <a:gd name="T7" fmla="*/ 0 h 8"/>
                  <a:gd name="T8" fmla="*/ 0 w 9"/>
                  <a:gd name="T9" fmla="*/ 6 h 8"/>
                </a:gdLst>
                <a:ahLst/>
                <a:cxnLst>
                  <a:cxn ang="0">
                    <a:pos x="T0" y="T1"/>
                  </a:cxn>
                  <a:cxn ang="0">
                    <a:pos x="T2" y="T3"/>
                  </a:cxn>
                  <a:cxn ang="0">
                    <a:pos x="T4" y="T5"/>
                  </a:cxn>
                  <a:cxn ang="0">
                    <a:pos x="T6" y="T7"/>
                  </a:cxn>
                  <a:cxn ang="0">
                    <a:pos x="T8" y="T9"/>
                  </a:cxn>
                </a:cxnLst>
                <a:rect l="0" t="0" r="r" b="b"/>
                <a:pathLst>
                  <a:path w="9" h="8">
                    <a:moveTo>
                      <a:pt x="0" y="6"/>
                    </a:moveTo>
                    <a:lnTo>
                      <a:pt x="3" y="8"/>
                    </a:lnTo>
                    <a:lnTo>
                      <a:pt x="9" y="1"/>
                    </a:lnTo>
                    <a:lnTo>
                      <a:pt x="7" y="0"/>
                    </a:lnTo>
                    <a:lnTo>
                      <a:pt x="0"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85000"/>
                    </a:schemeClr>
                  </a:solidFill>
                </a:endParaRPr>
              </a:p>
            </p:txBody>
          </p:sp>
          <p:sp>
            <p:nvSpPr>
              <p:cNvPr id="32" name="Freeform 156"/>
              <p:cNvSpPr>
                <a:spLocks/>
              </p:cNvSpPr>
              <p:nvPr/>
            </p:nvSpPr>
            <p:spPr bwMode="auto">
              <a:xfrm>
                <a:off x="6901094" y="3942523"/>
                <a:ext cx="27454" cy="14975"/>
              </a:xfrm>
              <a:custGeom>
                <a:avLst/>
                <a:gdLst>
                  <a:gd name="T0" fmla="*/ 9 w 11"/>
                  <a:gd name="T1" fmla="*/ 0 h 6"/>
                  <a:gd name="T2" fmla="*/ 0 w 11"/>
                  <a:gd name="T3" fmla="*/ 3 h 6"/>
                  <a:gd name="T4" fmla="*/ 1 w 11"/>
                  <a:gd name="T5" fmla="*/ 6 h 6"/>
                  <a:gd name="T6" fmla="*/ 11 w 11"/>
                  <a:gd name="T7" fmla="*/ 3 h 6"/>
                  <a:gd name="T8" fmla="*/ 9 w 11"/>
                  <a:gd name="T9" fmla="*/ 0 h 6"/>
                </a:gdLst>
                <a:ahLst/>
                <a:cxnLst>
                  <a:cxn ang="0">
                    <a:pos x="T0" y="T1"/>
                  </a:cxn>
                  <a:cxn ang="0">
                    <a:pos x="T2" y="T3"/>
                  </a:cxn>
                  <a:cxn ang="0">
                    <a:pos x="T4" y="T5"/>
                  </a:cxn>
                  <a:cxn ang="0">
                    <a:pos x="T6" y="T7"/>
                  </a:cxn>
                  <a:cxn ang="0">
                    <a:pos x="T8" y="T9"/>
                  </a:cxn>
                </a:cxnLst>
                <a:rect l="0" t="0" r="r" b="b"/>
                <a:pathLst>
                  <a:path w="11" h="6">
                    <a:moveTo>
                      <a:pt x="9" y="0"/>
                    </a:moveTo>
                    <a:lnTo>
                      <a:pt x="0" y="3"/>
                    </a:lnTo>
                    <a:lnTo>
                      <a:pt x="1" y="6"/>
                    </a:lnTo>
                    <a:lnTo>
                      <a:pt x="11" y="3"/>
                    </a:lnTo>
                    <a:lnTo>
                      <a:pt x="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85000"/>
                    </a:schemeClr>
                  </a:solidFill>
                </a:endParaRPr>
              </a:p>
            </p:txBody>
          </p:sp>
          <p:sp>
            <p:nvSpPr>
              <p:cNvPr id="33" name="Freeform 157"/>
              <p:cNvSpPr>
                <a:spLocks/>
              </p:cNvSpPr>
              <p:nvPr/>
            </p:nvSpPr>
            <p:spPr bwMode="auto">
              <a:xfrm>
                <a:off x="6933538" y="3790281"/>
                <a:ext cx="19966" cy="22463"/>
              </a:xfrm>
              <a:custGeom>
                <a:avLst/>
                <a:gdLst>
                  <a:gd name="T0" fmla="*/ 0 w 8"/>
                  <a:gd name="T1" fmla="*/ 3 h 9"/>
                  <a:gd name="T2" fmla="*/ 7 w 8"/>
                  <a:gd name="T3" fmla="*/ 9 h 9"/>
                  <a:gd name="T4" fmla="*/ 8 w 8"/>
                  <a:gd name="T5" fmla="*/ 7 h 9"/>
                  <a:gd name="T6" fmla="*/ 2 w 8"/>
                  <a:gd name="T7" fmla="*/ 0 h 9"/>
                  <a:gd name="T8" fmla="*/ 0 w 8"/>
                  <a:gd name="T9" fmla="*/ 3 h 9"/>
                </a:gdLst>
                <a:ahLst/>
                <a:cxnLst>
                  <a:cxn ang="0">
                    <a:pos x="T0" y="T1"/>
                  </a:cxn>
                  <a:cxn ang="0">
                    <a:pos x="T2" y="T3"/>
                  </a:cxn>
                  <a:cxn ang="0">
                    <a:pos x="T4" y="T5"/>
                  </a:cxn>
                  <a:cxn ang="0">
                    <a:pos x="T6" y="T7"/>
                  </a:cxn>
                  <a:cxn ang="0">
                    <a:pos x="T8" y="T9"/>
                  </a:cxn>
                </a:cxnLst>
                <a:rect l="0" t="0" r="r" b="b"/>
                <a:pathLst>
                  <a:path w="8" h="9">
                    <a:moveTo>
                      <a:pt x="0" y="3"/>
                    </a:moveTo>
                    <a:lnTo>
                      <a:pt x="7" y="9"/>
                    </a:lnTo>
                    <a:lnTo>
                      <a:pt x="8" y="7"/>
                    </a:lnTo>
                    <a:lnTo>
                      <a:pt x="2" y="0"/>
                    </a:ln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85000"/>
                    </a:schemeClr>
                  </a:solidFill>
                </a:endParaRPr>
              </a:p>
            </p:txBody>
          </p:sp>
          <p:sp>
            <p:nvSpPr>
              <p:cNvPr id="34" name="Freeform 158"/>
              <p:cNvSpPr>
                <a:spLocks/>
              </p:cNvSpPr>
              <p:nvPr/>
            </p:nvSpPr>
            <p:spPr bwMode="auto">
              <a:xfrm>
                <a:off x="6903589" y="3840196"/>
                <a:ext cx="27454" cy="12480"/>
              </a:xfrm>
              <a:custGeom>
                <a:avLst/>
                <a:gdLst>
                  <a:gd name="T0" fmla="*/ 11 w 11"/>
                  <a:gd name="T1" fmla="*/ 3 h 5"/>
                  <a:gd name="T2" fmla="*/ 2 w 11"/>
                  <a:gd name="T3" fmla="*/ 0 h 5"/>
                  <a:gd name="T4" fmla="*/ 0 w 11"/>
                  <a:gd name="T5" fmla="*/ 3 h 5"/>
                  <a:gd name="T6" fmla="*/ 10 w 11"/>
                  <a:gd name="T7" fmla="*/ 5 h 5"/>
                  <a:gd name="T8" fmla="*/ 11 w 11"/>
                  <a:gd name="T9" fmla="*/ 3 h 5"/>
                </a:gdLst>
                <a:ahLst/>
                <a:cxnLst>
                  <a:cxn ang="0">
                    <a:pos x="T0" y="T1"/>
                  </a:cxn>
                  <a:cxn ang="0">
                    <a:pos x="T2" y="T3"/>
                  </a:cxn>
                  <a:cxn ang="0">
                    <a:pos x="T4" y="T5"/>
                  </a:cxn>
                  <a:cxn ang="0">
                    <a:pos x="T6" y="T7"/>
                  </a:cxn>
                  <a:cxn ang="0">
                    <a:pos x="T8" y="T9"/>
                  </a:cxn>
                </a:cxnLst>
                <a:rect l="0" t="0" r="r" b="b"/>
                <a:pathLst>
                  <a:path w="11" h="5">
                    <a:moveTo>
                      <a:pt x="11" y="3"/>
                    </a:moveTo>
                    <a:lnTo>
                      <a:pt x="2" y="0"/>
                    </a:lnTo>
                    <a:lnTo>
                      <a:pt x="0" y="3"/>
                    </a:lnTo>
                    <a:lnTo>
                      <a:pt x="10" y="5"/>
                    </a:lnTo>
                    <a:lnTo>
                      <a:pt x="11"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85000"/>
                    </a:schemeClr>
                  </a:solidFill>
                </a:endParaRPr>
              </a:p>
            </p:txBody>
          </p:sp>
          <p:sp>
            <p:nvSpPr>
              <p:cNvPr id="35" name="Rectangle 159"/>
              <p:cNvSpPr>
                <a:spLocks noChangeArrowheads="1"/>
              </p:cNvSpPr>
              <p:nvPr/>
            </p:nvSpPr>
            <p:spPr bwMode="auto">
              <a:xfrm>
                <a:off x="7040858" y="3750348"/>
                <a:ext cx="7488" cy="224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85000"/>
                    </a:schemeClr>
                  </a:solidFill>
                </a:endParaRPr>
              </a:p>
            </p:txBody>
          </p:sp>
          <p:sp>
            <p:nvSpPr>
              <p:cNvPr id="36" name="Freeform 160"/>
              <p:cNvSpPr>
                <a:spLocks/>
              </p:cNvSpPr>
              <p:nvPr/>
            </p:nvSpPr>
            <p:spPr bwMode="auto">
              <a:xfrm>
                <a:off x="6973471" y="3760331"/>
                <a:ext cx="17471" cy="22463"/>
              </a:xfrm>
              <a:custGeom>
                <a:avLst/>
                <a:gdLst>
                  <a:gd name="T0" fmla="*/ 7 w 7"/>
                  <a:gd name="T1" fmla="*/ 8 h 9"/>
                  <a:gd name="T2" fmla="*/ 3 w 7"/>
                  <a:gd name="T3" fmla="*/ 0 h 9"/>
                  <a:gd name="T4" fmla="*/ 0 w 7"/>
                  <a:gd name="T5" fmla="*/ 2 h 9"/>
                  <a:gd name="T6" fmla="*/ 4 w 7"/>
                  <a:gd name="T7" fmla="*/ 9 h 9"/>
                  <a:gd name="T8" fmla="*/ 7 w 7"/>
                  <a:gd name="T9" fmla="*/ 8 h 9"/>
                </a:gdLst>
                <a:ahLst/>
                <a:cxnLst>
                  <a:cxn ang="0">
                    <a:pos x="T0" y="T1"/>
                  </a:cxn>
                  <a:cxn ang="0">
                    <a:pos x="T2" y="T3"/>
                  </a:cxn>
                  <a:cxn ang="0">
                    <a:pos x="T4" y="T5"/>
                  </a:cxn>
                  <a:cxn ang="0">
                    <a:pos x="T6" y="T7"/>
                  </a:cxn>
                  <a:cxn ang="0">
                    <a:pos x="T8" y="T9"/>
                  </a:cxn>
                </a:cxnLst>
                <a:rect l="0" t="0" r="r" b="b"/>
                <a:pathLst>
                  <a:path w="7" h="9">
                    <a:moveTo>
                      <a:pt x="7" y="8"/>
                    </a:moveTo>
                    <a:lnTo>
                      <a:pt x="3" y="0"/>
                    </a:lnTo>
                    <a:lnTo>
                      <a:pt x="0" y="2"/>
                    </a:lnTo>
                    <a:lnTo>
                      <a:pt x="4" y="9"/>
                    </a:lnTo>
                    <a:lnTo>
                      <a:pt x="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85000"/>
                    </a:schemeClr>
                  </a:solidFill>
                </a:endParaRPr>
              </a:p>
            </p:txBody>
          </p:sp>
          <p:sp>
            <p:nvSpPr>
              <p:cNvPr id="37" name="Freeform 161"/>
              <p:cNvSpPr>
                <a:spLocks/>
              </p:cNvSpPr>
              <p:nvPr/>
            </p:nvSpPr>
            <p:spPr bwMode="auto">
              <a:xfrm>
                <a:off x="7088277" y="3760331"/>
                <a:ext cx="12480" cy="27454"/>
              </a:xfrm>
              <a:custGeom>
                <a:avLst/>
                <a:gdLst>
                  <a:gd name="T0" fmla="*/ 0 w 5"/>
                  <a:gd name="T1" fmla="*/ 9 h 11"/>
                  <a:gd name="T2" fmla="*/ 2 w 5"/>
                  <a:gd name="T3" fmla="*/ 11 h 11"/>
                  <a:gd name="T4" fmla="*/ 5 w 5"/>
                  <a:gd name="T5" fmla="*/ 2 h 11"/>
                  <a:gd name="T6" fmla="*/ 2 w 5"/>
                  <a:gd name="T7" fmla="*/ 0 h 11"/>
                  <a:gd name="T8" fmla="*/ 0 w 5"/>
                  <a:gd name="T9" fmla="*/ 9 h 11"/>
                </a:gdLst>
                <a:ahLst/>
                <a:cxnLst>
                  <a:cxn ang="0">
                    <a:pos x="T0" y="T1"/>
                  </a:cxn>
                  <a:cxn ang="0">
                    <a:pos x="T2" y="T3"/>
                  </a:cxn>
                  <a:cxn ang="0">
                    <a:pos x="T4" y="T5"/>
                  </a:cxn>
                  <a:cxn ang="0">
                    <a:pos x="T6" y="T7"/>
                  </a:cxn>
                  <a:cxn ang="0">
                    <a:pos x="T8" y="T9"/>
                  </a:cxn>
                </a:cxnLst>
                <a:rect l="0" t="0" r="r" b="b"/>
                <a:pathLst>
                  <a:path w="5" h="11">
                    <a:moveTo>
                      <a:pt x="0" y="9"/>
                    </a:moveTo>
                    <a:lnTo>
                      <a:pt x="2" y="11"/>
                    </a:lnTo>
                    <a:lnTo>
                      <a:pt x="5" y="2"/>
                    </a:lnTo>
                    <a:lnTo>
                      <a:pt x="2" y="0"/>
                    </a:lnTo>
                    <a:lnTo>
                      <a:pt x="0"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85000"/>
                    </a:schemeClr>
                  </a:solidFill>
                </a:endParaRPr>
              </a:p>
            </p:txBody>
          </p:sp>
          <p:sp>
            <p:nvSpPr>
              <p:cNvPr id="38" name="Freeform 162"/>
              <p:cNvSpPr>
                <a:spLocks/>
              </p:cNvSpPr>
              <p:nvPr/>
            </p:nvSpPr>
            <p:spPr bwMode="auto">
              <a:xfrm>
                <a:off x="7130706" y="3987447"/>
                <a:ext cx="22463" cy="19966"/>
              </a:xfrm>
              <a:custGeom>
                <a:avLst/>
                <a:gdLst>
                  <a:gd name="T0" fmla="*/ 0 w 9"/>
                  <a:gd name="T1" fmla="*/ 1 h 8"/>
                  <a:gd name="T2" fmla="*/ 8 w 9"/>
                  <a:gd name="T3" fmla="*/ 8 h 8"/>
                  <a:gd name="T4" fmla="*/ 9 w 9"/>
                  <a:gd name="T5" fmla="*/ 6 h 8"/>
                  <a:gd name="T6" fmla="*/ 3 w 9"/>
                  <a:gd name="T7" fmla="*/ 0 h 8"/>
                  <a:gd name="T8" fmla="*/ 0 w 9"/>
                  <a:gd name="T9" fmla="*/ 1 h 8"/>
                </a:gdLst>
                <a:ahLst/>
                <a:cxnLst>
                  <a:cxn ang="0">
                    <a:pos x="T0" y="T1"/>
                  </a:cxn>
                  <a:cxn ang="0">
                    <a:pos x="T2" y="T3"/>
                  </a:cxn>
                  <a:cxn ang="0">
                    <a:pos x="T4" y="T5"/>
                  </a:cxn>
                  <a:cxn ang="0">
                    <a:pos x="T6" y="T7"/>
                  </a:cxn>
                  <a:cxn ang="0">
                    <a:pos x="T8" y="T9"/>
                  </a:cxn>
                </a:cxnLst>
                <a:rect l="0" t="0" r="r" b="b"/>
                <a:pathLst>
                  <a:path w="9" h="8">
                    <a:moveTo>
                      <a:pt x="0" y="1"/>
                    </a:moveTo>
                    <a:lnTo>
                      <a:pt x="8" y="8"/>
                    </a:lnTo>
                    <a:lnTo>
                      <a:pt x="9" y="6"/>
                    </a:lnTo>
                    <a:lnTo>
                      <a:pt x="3" y="0"/>
                    </a:lnTo>
                    <a:lnTo>
                      <a:pt x="0"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85000"/>
                    </a:schemeClr>
                  </a:solidFill>
                </a:endParaRPr>
              </a:p>
            </p:txBody>
          </p:sp>
          <p:sp>
            <p:nvSpPr>
              <p:cNvPr id="39" name="Freeform 163"/>
              <p:cNvSpPr>
                <a:spLocks/>
              </p:cNvSpPr>
              <p:nvPr/>
            </p:nvSpPr>
            <p:spPr bwMode="auto">
              <a:xfrm>
                <a:off x="7158159" y="3942523"/>
                <a:ext cx="24958" cy="14975"/>
              </a:xfrm>
              <a:custGeom>
                <a:avLst/>
                <a:gdLst>
                  <a:gd name="T0" fmla="*/ 0 w 10"/>
                  <a:gd name="T1" fmla="*/ 3 h 6"/>
                  <a:gd name="T2" fmla="*/ 9 w 10"/>
                  <a:gd name="T3" fmla="*/ 6 h 6"/>
                  <a:gd name="T4" fmla="*/ 10 w 10"/>
                  <a:gd name="T5" fmla="*/ 3 h 6"/>
                  <a:gd name="T6" fmla="*/ 1 w 10"/>
                  <a:gd name="T7" fmla="*/ 0 h 6"/>
                  <a:gd name="T8" fmla="*/ 0 w 10"/>
                  <a:gd name="T9" fmla="*/ 3 h 6"/>
                </a:gdLst>
                <a:ahLst/>
                <a:cxnLst>
                  <a:cxn ang="0">
                    <a:pos x="T0" y="T1"/>
                  </a:cxn>
                  <a:cxn ang="0">
                    <a:pos x="T2" y="T3"/>
                  </a:cxn>
                  <a:cxn ang="0">
                    <a:pos x="T4" y="T5"/>
                  </a:cxn>
                  <a:cxn ang="0">
                    <a:pos x="T6" y="T7"/>
                  </a:cxn>
                  <a:cxn ang="0">
                    <a:pos x="T8" y="T9"/>
                  </a:cxn>
                </a:cxnLst>
                <a:rect l="0" t="0" r="r" b="b"/>
                <a:pathLst>
                  <a:path w="10" h="6">
                    <a:moveTo>
                      <a:pt x="0" y="3"/>
                    </a:moveTo>
                    <a:lnTo>
                      <a:pt x="9" y="6"/>
                    </a:lnTo>
                    <a:lnTo>
                      <a:pt x="10" y="3"/>
                    </a:lnTo>
                    <a:lnTo>
                      <a:pt x="1" y="0"/>
                    </a:ln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85000"/>
                    </a:schemeClr>
                  </a:solidFill>
                </a:endParaRPr>
              </a:p>
            </p:txBody>
          </p:sp>
          <p:sp>
            <p:nvSpPr>
              <p:cNvPr id="40" name="Freeform 164"/>
              <p:cNvSpPr>
                <a:spLocks/>
              </p:cNvSpPr>
              <p:nvPr/>
            </p:nvSpPr>
            <p:spPr bwMode="auto">
              <a:xfrm>
                <a:off x="7128209" y="3790281"/>
                <a:ext cx="22463" cy="22463"/>
              </a:xfrm>
              <a:custGeom>
                <a:avLst/>
                <a:gdLst>
                  <a:gd name="T0" fmla="*/ 9 w 9"/>
                  <a:gd name="T1" fmla="*/ 3 h 9"/>
                  <a:gd name="T2" fmla="*/ 8 w 9"/>
                  <a:gd name="T3" fmla="*/ 0 h 9"/>
                  <a:gd name="T4" fmla="*/ 0 w 9"/>
                  <a:gd name="T5" fmla="*/ 7 h 9"/>
                  <a:gd name="T6" fmla="*/ 2 w 9"/>
                  <a:gd name="T7" fmla="*/ 9 h 9"/>
                  <a:gd name="T8" fmla="*/ 9 w 9"/>
                  <a:gd name="T9" fmla="*/ 3 h 9"/>
                </a:gdLst>
                <a:ahLst/>
                <a:cxnLst>
                  <a:cxn ang="0">
                    <a:pos x="T0" y="T1"/>
                  </a:cxn>
                  <a:cxn ang="0">
                    <a:pos x="T2" y="T3"/>
                  </a:cxn>
                  <a:cxn ang="0">
                    <a:pos x="T4" y="T5"/>
                  </a:cxn>
                  <a:cxn ang="0">
                    <a:pos x="T6" y="T7"/>
                  </a:cxn>
                  <a:cxn ang="0">
                    <a:pos x="T8" y="T9"/>
                  </a:cxn>
                </a:cxnLst>
                <a:rect l="0" t="0" r="r" b="b"/>
                <a:pathLst>
                  <a:path w="9" h="9">
                    <a:moveTo>
                      <a:pt x="9" y="3"/>
                    </a:moveTo>
                    <a:lnTo>
                      <a:pt x="8" y="0"/>
                    </a:lnTo>
                    <a:lnTo>
                      <a:pt x="0" y="7"/>
                    </a:lnTo>
                    <a:lnTo>
                      <a:pt x="2" y="9"/>
                    </a:lnTo>
                    <a:lnTo>
                      <a:pt x="9"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85000"/>
                    </a:schemeClr>
                  </a:solidFill>
                </a:endParaRPr>
              </a:p>
            </p:txBody>
          </p:sp>
          <p:sp>
            <p:nvSpPr>
              <p:cNvPr id="41" name="Freeform 165"/>
              <p:cNvSpPr>
                <a:spLocks/>
              </p:cNvSpPr>
              <p:nvPr/>
            </p:nvSpPr>
            <p:spPr bwMode="auto">
              <a:xfrm>
                <a:off x="7153167" y="3840196"/>
                <a:ext cx="27454" cy="12480"/>
              </a:xfrm>
              <a:custGeom>
                <a:avLst/>
                <a:gdLst>
                  <a:gd name="T0" fmla="*/ 10 w 11"/>
                  <a:gd name="T1" fmla="*/ 0 h 5"/>
                  <a:gd name="T2" fmla="*/ 0 w 11"/>
                  <a:gd name="T3" fmla="*/ 3 h 5"/>
                  <a:gd name="T4" fmla="*/ 2 w 11"/>
                  <a:gd name="T5" fmla="*/ 5 h 5"/>
                  <a:gd name="T6" fmla="*/ 11 w 11"/>
                  <a:gd name="T7" fmla="*/ 3 h 5"/>
                  <a:gd name="T8" fmla="*/ 10 w 11"/>
                  <a:gd name="T9" fmla="*/ 0 h 5"/>
                </a:gdLst>
                <a:ahLst/>
                <a:cxnLst>
                  <a:cxn ang="0">
                    <a:pos x="T0" y="T1"/>
                  </a:cxn>
                  <a:cxn ang="0">
                    <a:pos x="T2" y="T3"/>
                  </a:cxn>
                  <a:cxn ang="0">
                    <a:pos x="T4" y="T5"/>
                  </a:cxn>
                  <a:cxn ang="0">
                    <a:pos x="T6" y="T7"/>
                  </a:cxn>
                  <a:cxn ang="0">
                    <a:pos x="T8" y="T9"/>
                  </a:cxn>
                </a:cxnLst>
                <a:rect l="0" t="0" r="r" b="b"/>
                <a:pathLst>
                  <a:path w="11" h="5">
                    <a:moveTo>
                      <a:pt x="10" y="0"/>
                    </a:moveTo>
                    <a:lnTo>
                      <a:pt x="0" y="3"/>
                    </a:lnTo>
                    <a:lnTo>
                      <a:pt x="2" y="5"/>
                    </a:lnTo>
                    <a:lnTo>
                      <a:pt x="11" y="3"/>
                    </a:lnTo>
                    <a:lnTo>
                      <a:pt x="1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85000"/>
                    </a:schemeClr>
                  </a:solidFill>
                </a:endParaRPr>
              </a:p>
            </p:txBody>
          </p:sp>
          <p:sp>
            <p:nvSpPr>
              <p:cNvPr id="42" name="Rectangle 166"/>
              <p:cNvSpPr>
                <a:spLocks noChangeArrowheads="1"/>
              </p:cNvSpPr>
              <p:nvPr/>
            </p:nvSpPr>
            <p:spPr bwMode="auto">
              <a:xfrm>
                <a:off x="6893606" y="3890112"/>
                <a:ext cx="24958" cy="74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85000"/>
                    </a:schemeClr>
                  </a:solidFill>
                </a:endParaRPr>
              </a:p>
            </p:txBody>
          </p:sp>
          <p:sp>
            <p:nvSpPr>
              <p:cNvPr id="43" name="Rectangle 167"/>
              <p:cNvSpPr>
                <a:spLocks noChangeArrowheads="1"/>
              </p:cNvSpPr>
              <p:nvPr/>
            </p:nvSpPr>
            <p:spPr bwMode="auto">
              <a:xfrm>
                <a:off x="7170638" y="3892607"/>
                <a:ext cx="27454" cy="74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85000"/>
                    </a:schemeClr>
                  </a:solidFill>
                </a:endParaRPr>
              </a:p>
            </p:txBody>
          </p:sp>
        </p:grpSp>
        <p:sp>
          <p:nvSpPr>
            <p:cNvPr id="25" name="Text Box 10"/>
            <p:cNvSpPr txBox="1">
              <a:spLocks noChangeArrowheads="1"/>
            </p:cNvSpPr>
            <p:nvPr/>
          </p:nvSpPr>
          <p:spPr bwMode="auto">
            <a:xfrm>
              <a:off x="3946350" y="1917003"/>
              <a:ext cx="1176214" cy="172309"/>
            </a:xfrm>
            <a:prstGeom prst="rect">
              <a:avLst/>
            </a:prstGeom>
            <a:noFill/>
            <a:ln w="9525">
              <a:noFill/>
              <a:miter lim="800000"/>
              <a:headEnd/>
              <a:tailEnd/>
            </a:ln>
          </p:spPr>
          <p:txBody>
            <a:bodyPr wrap="square" lIns="45720" tIns="22860" rIns="45720" bIns="22860">
              <a:spAutoFit/>
            </a:bodyPr>
            <a:lstStyle/>
            <a:p>
              <a:pPr algn="ctr" defTabSz="1088232"/>
              <a:r>
                <a:rPr lang="en-US" sz="1200">
                  <a:solidFill>
                    <a:schemeClr val="bg1">
                      <a:lumMod val="85000"/>
                    </a:schemeClr>
                  </a:solidFill>
                  <a:latin typeface="Open Sans" pitchFamily="34" charset="0"/>
                  <a:ea typeface="Open Sans" pitchFamily="34" charset="0"/>
                  <a:cs typeface="Open Sans" pitchFamily="34" charset="0"/>
                </a:rPr>
                <a:t>Surrounding</a:t>
              </a:r>
              <a:endParaRPr lang="en-US" sz="1000">
                <a:solidFill>
                  <a:schemeClr val="bg1">
                    <a:lumMod val="85000"/>
                  </a:schemeClr>
                </a:solidFill>
                <a:latin typeface="Open Sans" pitchFamily="34" charset="0"/>
                <a:ea typeface="Open Sans" pitchFamily="34" charset="0"/>
                <a:cs typeface="Open Sans" pitchFamily="34" charset="0"/>
              </a:endParaRPr>
            </a:p>
          </p:txBody>
        </p:sp>
      </p:grpSp>
    </p:spTree>
    <p:extLst>
      <p:ext uri="{BB962C8B-B14F-4D97-AF65-F5344CB8AC3E}">
        <p14:creationId xmlns:p14="http://schemas.microsoft.com/office/powerpoint/2010/main" val="472284402"/>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750"/>
                                        <p:tgtEl>
                                          <p:spTgt spid="4"/>
                                        </p:tgtEl>
                                      </p:cBhvr>
                                    </p:animEffect>
                                    <p:anim calcmode="lin" valueType="num">
                                      <p:cBhvr>
                                        <p:cTn id="8" dur="750" fill="hold"/>
                                        <p:tgtEl>
                                          <p:spTgt spid="4"/>
                                        </p:tgtEl>
                                        <p:attrNameLst>
                                          <p:attrName>ppt_x</p:attrName>
                                        </p:attrNameLst>
                                      </p:cBhvr>
                                      <p:tavLst>
                                        <p:tav tm="0">
                                          <p:val>
                                            <p:strVal val="#ppt_x"/>
                                          </p:val>
                                        </p:tav>
                                        <p:tav tm="100000">
                                          <p:val>
                                            <p:strVal val="#ppt_x"/>
                                          </p:val>
                                        </p:tav>
                                      </p:tavLst>
                                    </p:anim>
                                    <p:anim calcmode="lin" valueType="num">
                                      <p:cBhvr>
                                        <p:cTn id="9" dur="75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ppt_x</p:attrName>
                                        </p:attrNameLst>
                                      </p:cBhvr>
                                      <p:tavLst>
                                        <p:tav tm="0">
                                          <p:val>
                                            <p:strVal val="#ppt_x"/>
                                          </p:val>
                                        </p:tav>
                                        <p:tav tm="100000">
                                          <p:val>
                                            <p:strVal val="#ppt_x"/>
                                          </p:val>
                                        </p:tav>
                                      </p:tavLst>
                                    </p:anim>
                                    <p:anim calcmode="lin" valueType="num">
                                      <p:cBhvr>
                                        <p:cTn id="15"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图片 2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sp>
        <p:nvSpPr>
          <p:cNvPr id="29" name="椭圆 28"/>
          <p:cNvSpPr/>
          <p:nvPr/>
        </p:nvSpPr>
        <p:spPr>
          <a:xfrm>
            <a:off x="6334939" y="4777175"/>
            <a:ext cx="890531" cy="890531"/>
          </a:xfrm>
          <a:prstGeom prst="ellipse">
            <a:avLst/>
          </a:prstGeom>
          <a:noFill/>
          <a:ln>
            <a:solidFill>
              <a:srgbClr val="267F4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en-US" altLang="zh-CN" sz="4400" dirty="0">
                <a:solidFill>
                  <a:srgbClr val="267F42"/>
                </a:solidFill>
              </a:rPr>
              <a:t>4</a:t>
            </a:r>
            <a:endParaRPr lang="zh-CN" altLang="en-US" sz="4400" dirty="0">
              <a:solidFill>
                <a:srgbClr val="267F42"/>
              </a:solidFill>
            </a:endParaRPr>
          </a:p>
        </p:txBody>
      </p:sp>
      <p:sp>
        <p:nvSpPr>
          <p:cNvPr id="30" name="椭圆 29"/>
          <p:cNvSpPr/>
          <p:nvPr/>
        </p:nvSpPr>
        <p:spPr>
          <a:xfrm>
            <a:off x="1897176" y="4779534"/>
            <a:ext cx="890531" cy="890531"/>
          </a:xfrm>
          <a:prstGeom prst="ellipse">
            <a:avLst/>
          </a:prstGeom>
          <a:noFill/>
          <a:ln>
            <a:solidFill>
              <a:srgbClr val="267F4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en-US" altLang="zh-CN" sz="4400" dirty="0">
                <a:solidFill>
                  <a:srgbClr val="DF6282"/>
                </a:solidFill>
              </a:rPr>
              <a:t>2</a:t>
            </a:r>
            <a:endParaRPr lang="zh-CN" altLang="en-US" sz="4400" dirty="0">
              <a:solidFill>
                <a:srgbClr val="DF6282"/>
              </a:solidFill>
            </a:endParaRPr>
          </a:p>
        </p:txBody>
      </p:sp>
      <p:sp>
        <p:nvSpPr>
          <p:cNvPr id="31" name="椭圆 30"/>
          <p:cNvSpPr/>
          <p:nvPr/>
        </p:nvSpPr>
        <p:spPr>
          <a:xfrm>
            <a:off x="1897176" y="3533986"/>
            <a:ext cx="890531" cy="890531"/>
          </a:xfrm>
          <a:prstGeom prst="ellipse">
            <a:avLst/>
          </a:prstGeom>
          <a:noFill/>
          <a:ln>
            <a:solidFill>
              <a:srgbClr val="267F4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en-US" altLang="zh-CN" sz="4400" dirty="0">
                <a:solidFill>
                  <a:srgbClr val="267F42"/>
                </a:solidFill>
              </a:rPr>
              <a:t>1</a:t>
            </a:r>
            <a:endParaRPr lang="zh-CN" altLang="en-US" sz="4400" dirty="0">
              <a:solidFill>
                <a:srgbClr val="267F42"/>
              </a:solidFill>
            </a:endParaRPr>
          </a:p>
        </p:txBody>
      </p:sp>
      <p:sp>
        <p:nvSpPr>
          <p:cNvPr id="32" name="椭圆 31"/>
          <p:cNvSpPr/>
          <p:nvPr/>
        </p:nvSpPr>
        <p:spPr>
          <a:xfrm>
            <a:off x="6334939" y="3529812"/>
            <a:ext cx="890531" cy="890531"/>
          </a:xfrm>
          <a:prstGeom prst="ellipse">
            <a:avLst/>
          </a:prstGeom>
          <a:noFill/>
          <a:ln>
            <a:solidFill>
              <a:srgbClr val="DF628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en-US" altLang="zh-CN" sz="4400" dirty="0">
                <a:solidFill>
                  <a:srgbClr val="DF6282"/>
                </a:solidFill>
              </a:rPr>
              <a:t>3</a:t>
            </a:r>
            <a:endParaRPr lang="zh-CN" altLang="en-US" sz="4400" dirty="0">
              <a:solidFill>
                <a:srgbClr val="DF6282"/>
              </a:solidFill>
            </a:endParaRPr>
          </a:p>
        </p:txBody>
      </p:sp>
      <p:sp>
        <p:nvSpPr>
          <p:cNvPr id="33" name="燕尾形 6"/>
          <p:cNvSpPr/>
          <p:nvPr/>
        </p:nvSpPr>
        <p:spPr>
          <a:xfrm>
            <a:off x="2934232" y="3712821"/>
            <a:ext cx="429649" cy="463420"/>
          </a:xfrm>
          <a:prstGeom prst="chevron">
            <a:avLst/>
          </a:prstGeom>
          <a:solidFill>
            <a:srgbClr val="267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schemeClr val="bg1">
                  <a:lumMod val="50000"/>
                </a:schemeClr>
              </a:solidFill>
            </a:endParaRPr>
          </a:p>
        </p:txBody>
      </p:sp>
      <p:sp>
        <p:nvSpPr>
          <p:cNvPr id="34" name="燕尾形 7"/>
          <p:cNvSpPr/>
          <p:nvPr/>
        </p:nvSpPr>
        <p:spPr>
          <a:xfrm>
            <a:off x="2934232" y="4970390"/>
            <a:ext cx="429649" cy="463420"/>
          </a:xfrm>
          <a:prstGeom prst="chevron">
            <a:avLst/>
          </a:prstGeom>
          <a:solidFill>
            <a:srgbClr val="DF62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schemeClr val="bg1">
                  <a:lumMod val="50000"/>
                </a:schemeClr>
              </a:solidFill>
            </a:endParaRPr>
          </a:p>
        </p:txBody>
      </p:sp>
      <p:sp>
        <p:nvSpPr>
          <p:cNvPr id="35" name="燕尾形 8"/>
          <p:cNvSpPr/>
          <p:nvPr/>
        </p:nvSpPr>
        <p:spPr>
          <a:xfrm>
            <a:off x="7371995" y="3736503"/>
            <a:ext cx="429649" cy="463420"/>
          </a:xfrm>
          <a:prstGeom prst="chevron">
            <a:avLst/>
          </a:prstGeom>
          <a:solidFill>
            <a:srgbClr val="DF62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schemeClr val="bg1">
                  <a:lumMod val="50000"/>
                </a:schemeClr>
              </a:solidFill>
            </a:endParaRPr>
          </a:p>
        </p:txBody>
      </p:sp>
      <p:sp>
        <p:nvSpPr>
          <p:cNvPr id="37" name="燕尾形 9"/>
          <p:cNvSpPr/>
          <p:nvPr/>
        </p:nvSpPr>
        <p:spPr>
          <a:xfrm>
            <a:off x="7371995" y="5004730"/>
            <a:ext cx="429649" cy="463420"/>
          </a:xfrm>
          <a:prstGeom prst="chevron">
            <a:avLst/>
          </a:prstGeom>
          <a:solidFill>
            <a:srgbClr val="267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schemeClr val="bg1">
                  <a:lumMod val="50000"/>
                </a:schemeClr>
              </a:solidFill>
            </a:endParaRPr>
          </a:p>
        </p:txBody>
      </p:sp>
      <p:grpSp>
        <p:nvGrpSpPr>
          <p:cNvPr id="38" name="组合 37"/>
          <p:cNvGrpSpPr/>
          <p:nvPr/>
        </p:nvGrpSpPr>
        <p:grpSpPr>
          <a:xfrm>
            <a:off x="3293110" y="3712821"/>
            <a:ext cx="2713464" cy="463420"/>
            <a:chOff x="3382715" y="1432965"/>
            <a:chExt cx="2713464" cy="463420"/>
          </a:xfrm>
          <a:noFill/>
        </p:grpSpPr>
        <p:sp>
          <p:nvSpPr>
            <p:cNvPr id="46" name="燕尾形 12"/>
            <p:cNvSpPr/>
            <p:nvPr/>
          </p:nvSpPr>
          <p:spPr>
            <a:xfrm>
              <a:off x="3382715" y="1432965"/>
              <a:ext cx="2713464" cy="463420"/>
            </a:xfrm>
            <a:prstGeom prst="chevron">
              <a:avLst/>
            </a:prstGeom>
            <a:grpFill/>
            <a:ln>
              <a:solidFill>
                <a:srgbClr val="267F4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schemeClr val="bg1">
                    <a:lumMod val="50000"/>
                  </a:schemeClr>
                </a:solidFill>
              </a:endParaRPr>
            </a:p>
          </p:txBody>
        </p:sp>
        <p:sp>
          <p:nvSpPr>
            <p:cNvPr id="47" name="矩形 46"/>
            <p:cNvSpPr/>
            <p:nvPr/>
          </p:nvSpPr>
          <p:spPr>
            <a:xfrm>
              <a:off x="3756119" y="1441265"/>
              <a:ext cx="2103461" cy="420564"/>
            </a:xfrm>
            <a:prstGeom prst="rect">
              <a:avLst/>
            </a:prstGeom>
            <a:grpFill/>
            <a:ln>
              <a:noFill/>
            </a:ln>
          </p:spPr>
          <p:txBody>
            <a:bodyPr wrap="none">
              <a:spAutoFit/>
            </a:bodyPr>
            <a:lstStyle/>
            <a:p>
              <a:pPr fontAlgn="base">
                <a:spcBef>
                  <a:spcPct val="0"/>
                </a:spcBef>
                <a:spcAft>
                  <a:spcPct val="0"/>
                </a:spcAft>
              </a:pPr>
              <a:r>
                <a:rPr lang="zh-CN" altLang="en-US" sz="2133" dirty="0">
                  <a:solidFill>
                    <a:schemeClr val="bg1">
                      <a:lumMod val="50000"/>
                    </a:schemeClr>
                  </a:solidFill>
                  <a:latin typeface="微软雅黑" panose="020B0503020204020204" pitchFamily="34" charset="-122"/>
                  <a:ea typeface="微软雅黑" panose="020B0503020204020204" pitchFamily="34" charset="-122"/>
                </a:rPr>
                <a:t>添加目录一文字</a:t>
              </a:r>
            </a:p>
          </p:txBody>
        </p:sp>
      </p:grpSp>
      <p:grpSp>
        <p:nvGrpSpPr>
          <p:cNvPr id="48" name="组合 47"/>
          <p:cNvGrpSpPr/>
          <p:nvPr/>
        </p:nvGrpSpPr>
        <p:grpSpPr>
          <a:xfrm>
            <a:off x="3293110" y="4970390"/>
            <a:ext cx="2713464" cy="463420"/>
            <a:chOff x="4463688" y="2325220"/>
            <a:chExt cx="2713464" cy="463420"/>
          </a:xfrm>
          <a:noFill/>
        </p:grpSpPr>
        <p:sp>
          <p:nvSpPr>
            <p:cNvPr id="49" name="燕尾形 15"/>
            <p:cNvSpPr/>
            <p:nvPr/>
          </p:nvSpPr>
          <p:spPr>
            <a:xfrm>
              <a:off x="4463688" y="2325220"/>
              <a:ext cx="2713464" cy="463420"/>
            </a:xfrm>
            <a:prstGeom prst="chevron">
              <a:avLst/>
            </a:prstGeom>
            <a:grpFill/>
            <a:ln>
              <a:solidFill>
                <a:srgbClr val="DF628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schemeClr val="bg1">
                    <a:lumMod val="50000"/>
                  </a:schemeClr>
                </a:solidFill>
              </a:endParaRPr>
            </a:p>
          </p:txBody>
        </p:sp>
        <p:sp>
          <p:nvSpPr>
            <p:cNvPr id="52" name="矩形 51"/>
            <p:cNvSpPr/>
            <p:nvPr/>
          </p:nvSpPr>
          <p:spPr>
            <a:xfrm>
              <a:off x="4831599" y="2346648"/>
              <a:ext cx="2103461" cy="420564"/>
            </a:xfrm>
            <a:prstGeom prst="rect">
              <a:avLst/>
            </a:prstGeom>
            <a:grpFill/>
            <a:ln>
              <a:noFill/>
            </a:ln>
          </p:spPr>
          <p:txBody>
            <a:bodyPr wrap="none">
              <a:spAutoFit/>
            </a:bodyPr>
            <a:lstStyle/>
            <a:p>
              <a:pPr fontAlgn="base">
                <a:spcBef>
                  <a:spcPct val="0"/>
                </a:spcBef>
                <a:spcAft>
                  <a:spcPct val="0"/>
                </a:spcAft>
              </a:pPr>
              <a:r>
                <a:rPr lang="zh-CN" altLang="en-US" sz="2133" dirty="0">
                  <a:solidFill>
                    <a:schemeClr val="bg1">
                      <a:lumMod val="50000"/>
                    </a:schemeClr>
                  </a:solidFill>
                  <a:latin typeface="微软雅黑" panose="020B0503020204020204" pitchFamily="34" charset="-122"/>
                  <a:ea typeface="微软雅黑" panose="020B0503020204020204" pitchFamily="34" charset="-122"/>
                </a:rPr>
                <a:t>添加目录二文字</a:t>
              </a:r>
            </a:p>
          </p:txBody>
        </p:sp>
      </p:grpSp>
      <p:grpSp>
        <p:nvGrpSpPr>
          <p:cNvPr id="54" name="组合 53"/>
          <p:cNvGrpSpPr/>
          <p:nvPr/>
        </p:nvGrpSpPr>
        <p:grpSpPr>
          <a:xfrm>
            <a:off x="7730873" y="3736503"/>
            <a:ext cx="2713464" cy="463420"/>
            <a:chOff x="5477851" y="3221290"/>
            <a:chExt cx="2713464" cy="463420"/>
          </a:xfrm>
          <a:noFill/>
        </p:grpSpPr>
        <p:sp>
          <p:nvSpPr>
            <p:cNvPr id="56" name="燕尾形 18"/>
            <p:cNvSpPr/>
            <p:nvPr/>
          </p:nvSpPr>
          <p:spPr>
            <a:xfrm>
              <a:off x="5477851" y="3221290"/>
              <a:ext cx="2713464" cy="463420"/>
            </a:xfrm>
            <a:prstGeom prst="chevron">
              <a:avLst/>
            </a:prstGeom>
            <a:grpFill/>
            <a:ln>
              <a:solidFill>
                <a:srgbClr val="DF628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schemeClr val="bg1">
                    <a:lumMod val="50000"/>
                  </a:schemeClr>
                </a:solidFill>
              </a:endParaRPr>
            </a:p>
          </p:txBody>
        </p:sp>
        <p:sp>
          <p:nvSpPr>
            <p:cNvPr id="64" name="矩形 63"/>
            <p:cNvSpPr/>
            <p:nvPr/>
          </p:nvSpPr>
          <p:spPr>
            <a:xfrm>
              <a:off x="5851379" y="3240464"/>
              <a:ext cx="2103461" cy="420564"/>
            </a:xfrm>
            <a:prstGeom prst="rect">
              <a:avLst/>
            </a:prstGeom>
            <a:grpFill/>
            <a:ln>
              <a:noFill/>
            </a:ln>
          </p:spPr>
          <p:txBody>
            <a:bodyPr wrap="none">
              <a:spAutoFit/>
            </a:bodyPr>
            <a:lstStyle/>
            <a:p>
              <a:pPr fontAlgn="base">
                <a:spcBef>
                  <a:spcPct val="0"/>
                </a:spcBef>
                <a:spcAft>
                  <a:spcPct val="0"/>
                </a:spcAft>
              </a:pPr>
              <a:r>
                <a:rPr lang="zh-CN" altLang="en-US" sz="2133" dirty="0">
                  <a:solidFill>
                    <a:schemeClr val="bg1">
                      <a:lumMod val="50000"/>
                    </a:schemeClr>
                  </a:solidFill>
                  <a:latin typeface="微软雅黑" panose="020B0503020204020204" pitchFamily="34" charset="-122"/>
                  <a:ea typeface="微软雅黑" panose="020B0503020204020204" pitchFamily="34" charset="-122"/>
                </a:rPr>
                <a:t>添加目录三文字</a:t>
              </a:r>
            </a:p>
          </p:txBody>
        </p:sp>
      </p:grpSp>
      <p:grpSp>
        <p:nvGrpSpPr>
          <p:cNvPr id="65" name="组合 64"/>
          <p:cNvGrpSpPr/>
          <p:nvPr/>
        </p:nvGrpSpPr>
        <p:grpSpPr>
          <a:xfrm>
            <a:off x="7730873" y="5004730"/>
            <a:ext cx="2713464" cy="463420"/>
            <a:chOff x="4469387" y="4122389"/>
            <a:chExt cx="2713464" cy="463420"/>
          </a:xfrm>
          <a:noFill/>
        </p:grpSpPr>
        <p:sp>
          <p:nvSpPr>
            <p:cNvPr id="66" name="燕尾形 21"/>
            <p:cNvSpPr/>
            <p:nvPr/>
          </p:nvSpPr>
          <p:spPr>
            <a:xfrm>
              <a:off x="4469387" y="4122389"/>
              <a:ext cx="2713464" cy="463420"/>
            </a:xfrm>
            <a:prstGeom prst="chevron">
              <a:avLst/>
            </a:prstGeom>
            <a:grpFill/>
            <a:ln>
              <a:solidFill>
                <a:srgbClr val="267F4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schemeClr val="bg1">
                    <a:lumMod val="50000"/>
                  </a:schemeClr>
                </a:solidFill>
              </a:endParaRPr>
            </a:p>
          </p:txBody>
        </p:sp>
        <p:sp>
          <p:nvSpPr>
            <p:cNvPr id="67" name="矩形 66"/>
            <p:cNvSpPr/>
            <p:nvPr/>
          </p:nvSpPr>
          <p:spPr>
            <a:xfrm>
              <a:off x="4868523" y="4129817"/>
              <a:ext cx="2103461" cy="420564"/>
            </a:xfrm>
            <a:prstGeom prst="rect">
              <a:avLst/>
            </a:prstGeom>
            <a:grpFill/>
            <a:ln>
              <a:noFill/>
            </a:ln>
          </p:spPr>
          <p:txBody>
            <a:bodyPr wrap="none">
              <a:spAutoFit/>
            </a:bodyPr>
            <a:lstStyle/>
            <a:p>
              <a:pPr fontAlgn="base">
                <a:spcBef>
                  <a:spcPct val="0"/>
                </a:spcBef>
                <a:spcAft>
                  <a:spcPct val="0"/>
                </a:spcAft>
              </a:pPr>
              <a:r>
                <a:rPr lang="zh-CN" altLang="en-US" sz="2133" dirty="0">
                  <a:solidFill>
                    <a:schemeClr val="bg1">
                      <a:lumMod val="50000"/>
                    </a:schemeClr>
                  </a:solidFill>
                  <a:latin typeface="微软雅黑" panose="020B0503020204020204" pitchFamily="34" charset="-122"/>
                  <a:ea typeface="微软雅黑" panose="020B0503020204020204" pitchFamily="34" charset="-122"/>
                </a:rPr>
                <a:t>添加目录四文字</a:t>
              </a:r>
            </a:p>
          </p:txBody>
        </p:sp>
      </p:grpSp>
      <p:sp>
        <p:nvSpPr>
          <p:cNvPr id="68" name="WordArt 293"/>
          <p:cNvSpPr>
            <a:spLocks noChangeArrowheads="1" noChangeShapeType="1" noTextEdit="1"/>
          </p:cNvSpPr>
          <p:nvPr/>
        </p:nvSpPr>
        <p:spPr bwMode="auto">
          <a:xfrm>
            <a:off x="5150166" y="1253530"/>
            <a:ext cx="1910707" cy="891387"/>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r>
              <a:rPr lang="zh-CN" altLang="en-US" sz="4400" kern="10" dirty="0">
                <a:solidFill>
                  <a:srgbClr val="267F42"/>
                </a:solidFill>
                <a:latin typeface="微软雅黑" pitchFamily="34" charset="-122"/>
                <a:ea typeface="微软雅黑" pitchFamily="34" charset="-122"/>
              </a:rPr>
              <a:t>目录</a:t>
            </a:r>
          </a:p>
        </p:txBody>
      </p:sp>
      <p:sp>
        <p:nvSpPr>
          <p:cNvPr id="69" name="WordArt 294"/>
          <p:cNvSpPr>
            <a:spLocks noChangeArrowheads="1" noChangeShapeType="1" noTextEdit="1"/>
          </p:cNvSpPr>
          <p:nvPr/>
        </p:nvSpPr>
        <p:spPr bwMode="auto">
          <a:xfrm>
            <a:off x="5157897" y="2355610"/>
            <a:ext cx="1895244" cy="252621"/>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r>
              <a:rPr lang="en-US" altLang="zh-CN" sz="4400" dirty="0">
                <a:solidFill>
                  <a:srgbClr val="267F42"/>
                </a:solidFill>
                <a:latin typeface="微软雅黑" pitchFamily="34" charset="-122"/>
                <a:ea typeface="微软雅黑" pitchFamily="34" charset="-122"/>
              </a:rPr>
              <a:t>CONTENTS</a:t>
            </a:r>
            <a:endParaRPr lang="zh-CN" altLang="en-US" sz="4400" dirty="0">
              <a:solidFill>
                <a:srgbClr val="267F42"/>
              </a:solidFill>
              <a:latin typeface="微软雅黑" pitchFamily="34" charset="-122"/>
              <a:ea typeface="微软雅黑" pitchFamily="34" charset="-122"/>
            </a:endParaRPr>
          </a:p>
        </p:txBody>
      </p:sp>
    </p:spTree>
    <p:extLst>
      <p:ext uri="{BB962C8B-B14F-4D97-AF65-F5344CB8AC3E}">
        <p14:creationId xmlns:p14="http://schemas.microsoft.com/office/powerpoint/2010/main" val="804804066"/>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p:cTn id="7" dur="750" fill="hold"/>
                                        <p:tgtEl>
                                          <p:spTgt spid="28"/>
                                        </p:tgtEl>
                                        <p:attrNameLst>
                                          <p:attrName>ppt_w</p:attrName>
                                        </p:attrNameLst>
                                      </p:cBhvr>
                                      <p:tavLst>
                                        <p:tav tm="0">
                                          <p:val>
                                            <p:fltVal val="0"/>
                                          </p:val>
                                        </p:tav>
                                        <p:tav tm="100000">
                                          <p:val>
                                            <p:strVal val="#ppt_w"/>
                                          </p:val>
                                        </p:tav>
                                      </p:tavLst>
                                    </p:anim>
                                    <p:anim calcmode="lin" valueType="num">
                                      <p:cBhvr>
                                        <p:cTn id="8" dur="750" fill="hold"/>
                                        <p:tgtEl>
                                          <p:spTgt spid="28"/>
                                        </p:tgtEl>
                                        <p:attrNameLst>
                                          <p:attrName>ppt_h</p:attrName>
                                        </p:attrNameLst>
                                      </p:cBhvr>
                                      <p:tavLst>
                                        <p:tav tm="0">
                                          <p:val>
                                            <p:fltVal val="0"/>
                                          </p:val>
                                        </p:tav>
                                        <p:tav tm="100000">
                                          <p:val>
                                            <p:strVal val="#ppt_h"/>
                                          </p:val>
                                        </p:tav>
                                      </p:tavLst>
                                    </p:anim>
                                    <p:animEffect transition="in" filter="fade">
                                      <p:cBhvr>
                                        <p:cTn id="9" dur="750"/>
                                        <p:tgtEl>
                                          <p:spTgt spid="28"/>
                                        </p:tgtEl>
                                      </p:cBhvr>
                                    </p:animEffect>
                                  </p:childTnLst>
                                </p:cTn>
                              </p:par>
                            </p:childTnLst>
                          </p:cTn>
                        </p:par>
                        <p:par>
                          <p:cTn id="10" fill="hold">
                            <p:stCondLst>
                              <p:cond delay="750"/>
                            </p:stCondLst>
                            <p:childTnLst>
                              <p:par>
                                <p:cTn id="11" presetID="42" presetClass="entr" presetSubtype="0" fill="hold" grpId="0" nodeType="afterEffect">
                                  <p:stCondLst>
                                    <p:cond delay="0"/>
                                  </p:stCondLst>
                                  <p:childTnLst>
                                    <p:set>
                                      <p:cBhvr>
                                        <p:cTn id="12" dur="1" fill="hold">
                                          <p:stCondLst>
                                            <p:cond delay="0"/>
                                          </p:stCondLst>
                                        </p:cTn>
                                        <p:tgtEl>
                                          <p:spTgt spid="68"/>
                                        </p:tgtEl>
                                        <p:attrNameLst>
                                          <p:attrName>style.visibility</p:attrName>
                                        </p:attrNameLst>
                                      </p:cBhvr>
                                      <p:to>
                                        <p:strVal val="visible"/>
                                      </p:to>
                                    </p:set>
                                    <p:animEffect transition="in" filter="fade">
                                      <p:cBhvr>
                                        <p:cTn id="13" dur="1000"/>
                                        <p:tgtEl>
                                          <p:spTgt spid="68"/>
                                        </p:tgtEl>
                                      </p:cBhvr>
                                    </p:animEffect>
                                    <p:anim calcmode="lin" valueType="num">
                                      <p:cBhvr>
                                        <p:cTn id="14" dur="1000" fill="hold"/>
                                        <p:tgtEl>
                                          <p:spTgt spid="68"/>
                                        </p:tgtEl>
                                        <p:attrNameLst>
                                          <p:attrName>ppt_x</p:attrName>
                                        </p:attrNameLst>
                                      </p:cBhvr>
                                      <p:tavLst>
                                        <p:tav tm="0">
                                          <p:val>
                                            <p:strVal val="#ppt_x"/>
                                          </p:val>
                                        </p:tav>
                                        <p:tav tm="100000">
                                          <p:val>
                                            <p:strVal val="#ppt_x"/>
                                          </p:val>
                                        </p:tav>
                                      </p:tavLst>
                                    </p:anim>
                                    <p:anim calcmode="lin" valueType="num">
                                      <p:cBhvr>
                                        <p:cTn id="15" dur="1000" fill="hold"/>
                                        <p:tgtEl>
                                          <p:spTgt spid="68"/>
                                        </p:tgtEl>
                                        <p:attrNameLst>
                                          <p:attrName>ppt_y</p:attrName>
                                        </p:attrNameLst>
                                      </p:cBhvr>
                                      <p:tavLst>
                                        <p:tav tm="0">
                                          <p:val>
                                            <p:strVal val="#ppt_y+.1"/>
                                          </p:val>
                                        </p:tav>
                                        <p:tav tm="100000">
                                          <p:val>
                                            <p:strVal val="#ppt_y"/>
                                          </p:val>
                                        </p:tav>
                                      </p:tavLst>
                                    </p:anim>
                                  </p:childTnLst>
                                </p:cTn>
                              </p:par>
                              <p:par>
                                <p:cTn id="16" presetID="42" presetClass="entr" presetSubtype="0" fill="hold" grpId="0" nodeType="withEffect">
                                  <p:stCondLst>
                                    <p:cond delay="0"/>
                                  </p:stCondLst>
                                  <p:childTnLst>
                                    <p:set>
                                      <p:cBhvr>
                                        <p:cTn id="17" dur="1" fill="hold">
                                          <p:stCondLst>
                                            <p:cond delay="0"/>
                                          </p:stCondLst>
                                        </p:cTn>
                                        <p:tgtEl>
                                          <p:spTgt spid="69"/>
                                        </p:tgtEl>
                                        <p:attrNameLst>
                                          <p:attrName>style.visibility</p:attrName>
                                        </p:attrNameLst>
                                      </p:cBhvr>
                                      <p:to>
                                        <p:strVal val="visible"/>
                                      </p:to>
                                    </p:set>
                                    <p:animEffect transition="in" filter="fade">
                                      <p:cBhvr>
                                        <p:cTn id="18" dur="1000"/>
                                        <p:tgtEl>
                                          <p:spTgt spid="69"/>
                                        </p:tgtEl>
                                      </p:cBhvr>
                                    </p:animEffect>
                                    <p:anim calcmode="lin" valueType="num">
                                      <p:cBhvr>
                                        <p:cTn id="19" dur="1000" fill="hold"/>
                                        <p:tgtEl>
                                          <p:spTgt spid="69"/>
                                        </p:tgtEl>
                                        <p:attrNameLst>
                                          <p:attrName>ppt_x</p:attrName>
                                        </p:attrNameLst>
                                      </p:cBhvr>
                                      <p:tavLst>
                                        <p:tav tm="0">
                                          <p:val>
                                            <p:strVal val="#ppt_x"/>
                                          </p:val>
                                        </p:tav>
                                        <p:tav tm="100000">
                                          <p:val>
                                            <p:strVal val="#ppt_x"/>
                                          </p:val>
                                        </p:tav>
                                      </p:tavLst>
                                    </p:anim>
                                    <p:anim calcmode="lin" valueType="num">
                                      <p:cBhvr>
                                        <p:cTn id="20" dur="1000" fill="hold"/>
                                        <p:tgtEl>
                                          <p:spTgt spid="69"/>
                                        </p:tgtEl>
                                        <p:attrNameLst>
                                          <p:attrName>ppt_y</p:attrName>
                                        </p:attrNameLst>
                                      </p:cBhvr>
                                      <p:tavLst>
                                        <p:tav tm="0">
                                          <p:val>
                                            <p:strVal val="#ppt_y+.1"/>
                                          </p:val>
                                        </p:tav>
                                        <p:tav tm="100000">
                                          <p:val>
                                            <p:strVal val="#ppt_y"/>
                                          </p:val>
                                        </p:tav>
                                      </p:tavLst>
                                    </p:anim>
                                  </p:childTnLst>
                                </p:cTn>
                              </p:par>
                            </p:childTnLst>
                          </p:cTn>
                        </p:par>
                        <p:par>
                          <p:cTn id="21" fill="hold">
                            <p:stCondLst>
                              <p:cond delay="1750"/>
                            </p:stCondLst>
                            <p:childTnLst>
                              <p:par>
                                <p:cTn id="22" presetID="52" presetClass="entr" presetSubtype="0" fill="hold" grpId="0" nodeType="afterEffect">
                                  <p:stCondLst>
                                    <p:cond delay="0"/>
                                  </p:stCondLst>
                                  <p:childTnLst>
                                    <p:set>
                                      <p:cBhvr>
                                        <p:cTn id="23" dur="1" fill="hold">
                                          <p:stCondLst>
                                            <p:cond delay="0"/>
                                          </p:stCondLst>
                                        </p:cTn>
                                        <p:tgtEl>
                                          <p:spTgt spid="31"/>
                                        </p:tgtEl>
                                        <p:attrNameLst>
                                          <p:attrName>style.visibility</p:attrName>
                                        </p:attrNameLst>
                                      </p:cBhvr>
                                      <p:to>
                                        <p:strVal val="visible"/>
                                      </p:to>
                                    </p:set>
                                    <p:animScale>
                                      <p:cBhvr>
                                        <p:cTn id="24" dur="1000" decel="50000" fill="hold">
                                          <p:stCondLst>
                                            <p:cond delay="0"/>
                                          </p:stCondLst>
                                        </p:cTn>
                                        <p:tgtEl>
                                          <p:spTgt spid="3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5" dur="1000" decel="50000" fill="hold">
                                          <p:stCondLst>
                                            <p:cond delay="0"/>
                                          </p:stCondLst>
                                        </p:cTn>
                                        <p:tgtEl>
                                          <p:spTgt spid="31"/>
                                        </p:tgtEl>
                                        <p:attrNameLst>
                                          <p:attrName>ppt_x</p:attrName>
                                          <p:attrName>ppt_y</p:attrName>
                                        </p:attrNameLst>
                                      </p:cBhvr>
                                    </p:animMotion>
                                    <p:animEffect transition="in" filter="fade">
                                      <p:cBhvr>
                                        <p:cTn id="26" dur="1000"/>
                                        <p:tgtEl>
                                          <p:spTgt spid="31"/>
                                        </p:tgtEl>
                                      </p:cBhvr>
                                    </p:animEffect>
                                  </p:childTnLst>
                                </p:cTn>
                              </p:par>
                              <p:par>
                                <p:cTn id="27" presetID="52" presetClass="entr" presetSubtype="0" fill="hold" grpId="0" nodeType="withEffect">
                                  <p:stCondLst>
                                    <p:cond delay="350"/>
                                  </p:stCondLst>
                                  <p:childTnLst>
                                    <p:set>
                                      <p:cBhvr>
                                        <p:cTn id="28" dur="1" fill="hold">
                                          <p:stCondLst>
                                            <p:cond delay="0"/>
                                          </p:stCondLst>
                                        </p:cTn>
                                        <p:tgtEl>
                                          <p:spTgt spid="30"/>
                                        </p:tgtEl>
                                        <p:attrNameLst>
                                          <p:attrName>style.visibility</p:attrName>
                                        </p:attrNameLst>
                                      </p:cBhvr>
                                      <p:to>
                                        <p:strVal val="visible"/>
                                      </p:to>
                                    </p:set>
                                    <p:animScale>
                                      <p:cBhvr>
                                        <p:cTn id="29" dur="1000" decel="50000" fill="hold">
                                          <p:stCondLst>
                                            <p:cond delay="0"/>
                                          </p:stCondLst>
                                        </p:cTn>
                                        <p:tgtEl>
                                          <p:spTgt spid="3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0" dur="1000" decel="50000" fill="hold">
                                          <p:stCondLst>
                                            <p:cond delay="0"/>
                                          </p:stCondLst>
                                        </p:cTn>
                                        <p:tgtEl>
                                          <p:spTgt spid="30"/>
                                        </p:tgtEl>
                                        <p:attrNameLst>
                                          <p:attrName>ppt_x</p:attrName>
                                          <p:attrName>ppt_y</p:attrName>
                                        </p:attrNameLst>
                                      </p:cBhvr>
                                    </p:animMotion>
                                    <p:animEffect transition="in" filter="fade">
                                      <p:cBhvr>
                                        <p:cTn id="31" dur="1000"/>
                                        <p:tgtEl>
                                          <p:spTgt spid="30"/>
                                        </p:tgtEl>
                                      </p:cBhvr>
                                    </p:animEffect>
                                  </p:childTnLst>
                                </p:cTn>
                              </p:par>
                              <p:par>
                                <p:cTn id="32" presetID="52" presetClass="entr" presetSubtype="0" fill="hold" grpId="0" nodeType="withEffect">
                                  <p:stCondLst>
                                    <p:cond delay="650"/>
                                  </p:stCondLst>
                                  <p:childTnLst>
                                    <p:set>
                                      <p:cBhvr>
                                        <p:cTn id="33" dur="1" fill="hold">
                                          <p:stCondLst>
                                            <p:cond delay="0"/>
                                          </p:stCondLst>
                                        </p:cTn>
                                        <p:tgtEl>
                                          <p:spTgt spid="32"/>
                                        </p:tgtEl>
                                        <p:attrNameLst>
                                          <p:attrName>style.visibility</p:attrName>
                                        </p:attrNameLst>
                                      </p:cBhvr>
                                      <p:to>
                                        <p:strVal val="visible"/>
                                      </p:to>
                                    </p:set>
                                    <p:animScale>
                                      <p:cBhvr>
                                        <p:cTn id="34" dur="1000" decel="50000" fill="hold">
                                          <p:stCondLst>
                                            <p:cond delay="0"/>
                                          </p:stCondLst>
                                        </p:cTn>
                                        <p:tgtEl>
                                          <p:spTgt spid="3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5" dur="1000" decel="50000" fill="hold">
                                          <p:stCondLst>
                                            <p:cond delay="0"/>
                                          </p:stCondLst>
                                        </p:cTn>
                                        <p:tgtEl>
                                          <p:spTgt spid="32"/>
                                        </p:tgtEl>
                                        <p:attrNameLst>
                                          <p:attrName>ppt_x</p:attrName>
                                          <p:attrName>ppt_y</p:attrName>
                                        </p:attrNameLst>
                                      </p:cBhvr>
                                    </p:animMotion>
                                    <p:animEffect transition="in" filter="fade">
                                      <p:cBhvr>
                                        <p:cTn id="36" dur="1000"/>
                                        <p:tgtEl>
                                          <p:spTgt spid="32"/>
                                        </p:tgtEl>
                                      </p:cBhvr>
                                    </p:animEffect>
                                  </p:childTnLst>
                                </p:cTn>
                              </p:par>
                              <p:par>
                                <p:cTn id="37" presetID="52" presetClass="entr" presetSubtype="0" fill="hold" grpId="0" nodeType="withEffect">
                                  <p:stCondLst>
                                    <p:cond delay="950"/>
                                  </p:stCondLst>
                                  <p:childTnLst>
                                    <p:set>
                                      <p:cBhvr>
                                        <p:cTn id="38" dur="1" fill="hold">
                                          <p:stCondLst>
                                            <p:cond delay="0"/>
                                          </p:stCondLst>
                                        </p:cTn>
                                        <p:tgtEl>
                                          <p:spTgt spid="29"/>
                                        </p:tgtEl>
                                        <p:attrNameLst>
                                          <p:attrName>style.visibility</p:attrName>
                                        </p:attrNameLst>
                                      </p:cBhvr>
                                      <p:to>
                                        <p:strVal val="visible"/>
                                      </p:to>
                                    </p:set>
                                    <p:animScale>
                                      <p:cBhvr>
                                        <p:cTn id="39" dur="1000" decel="50000" fill="hold">
                                          <p:stCondLst>
                                            <p:cond delay="0"/>
                                          </p:stCondLst>
                                        </p:cTn>
                                        <p:tgtEl>
                                          <p:spTgt spid="2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0" dur="1000" decel="50000" fill="hold">
                                          <p:stCondLst>
                                            <p:cond delay="0"/>
                                          </p:stCondLst>
                                        </p:cTn>
                                        <p:tgtEl>
                                          <p:spTgt spid="29"/>
                                        </p:tgtEl>
                                        <p:attrNameLst>
                                          <p:attrName>ppt_x</p:attrName>
                                          <p:attrName>ppt_y</p:attrName>
                                        </p:attrNameLst>
                                      </p:cBhvr>
                                    </p:animMotion>
                                    <p:animEffect transition="in" filter="fade">
                                      <p:cBhvr>
                                        <p:cTn id="41" dur="1000"/>
                                        <p:tgtEl>
                                          <p:spTgt spid="29"/>
                                        </p:tgtEl>
                                      </p:cBhvr>
                                    </p:animEffect>
                                  </p:childTnLst>
                                </p:cTn>
                              </p:par>
                              <p:par>
                                <p:cTn id="42" presetID="12" presetClass="entr" presetSubtype="8" fill="hold" grpId="0" nodeType="withEffect">
                                  <p:stCondLst>
                                    <p:cond delay="0"/>
                                  </p:stCondLst>
                                  <p:childTnLst>
                                    <p:set>
                                      <p:cBhvr>
                                        <p:cTn id="43" dur="1" fill="hold">
                                          <p:stCondLst>
                                            <p:cond delay="0"/>
                                          </p:stCondLst>
                                        </p:cTn>
                                        <p:tgtEl>
                                          <p:spTgt spid="33"/>
                                        </p:tgtEl>
                                        <p:attrNameLst>
                                          <p:attrName>style.visibility</p:attrName>
                                        </p:attrNameLst>
                                      </p:cBhvr>
                                      <p:to>
                                        <p:strVal val="visible"/>
                                      </p:to>
                                    </p:set>
                                    <p:anim calcmode="lin" valueType="num">
                                      <p:cBhvr additive="base">
                                        <p:cTn id="44" dur="500"/>
                                        <p:tgtEl>
                                          <p:spTgt spid="33"/>
                                        </p:tgtEl>
                                        <p:attrNameLst>
                                          <p:attrName>ppt_x</p:attrName>
                                        </p:attrNameLst>
                                      </p:cBhvr>
                                      <p:tavLst>
                                        <p:tav tm="0">
                                          <p:val>
                                            <p:strVal val="#ppt_x-#ppt_w*1.125000"/>
                                          </p:val>
                                        </p:tav>
                                        <p:tav tm="100000">
                                          <p:val>
                                            <p:strVal val="#ppt_x"/>
                                          </p:val>
                                        </p:tav>
                                      </p:tavLst>
                                    </p:anim>
                                    <p:animEffect transition="in" filter="wipe(right)">
                                      <p:cBhvr>
                                        <p:cTn id="45" dur="500"/>
                                        <p:tgtEl>
                                          <p:spTgt spid="33"/>
                                        </p:tgtEl>
                                      </p:cBhvr>
                                    </p:animEffect>
                                  </p:childTnLst>
                                </p:cTn>
                              </p:par>
                              <p:par>
                                <p:cTn id="46" presetID="12" presetClass="entr" presetSubtype="8" fill="hold" grpId="0" nodeType="withEffect">
                                  <p:stCondLst>
                                    <p:cond delay="0"/>
                                  </p:stCondLst>
                                  <p:childTnLst>
                                    <p:set>
                                      <p:cBhvr>
                                        <p:cTn id="47" dur="1" fill="hold">
                                          <p:stCondLst>
                                            <p:cond delay="0"/>
                                          </p:stCondLst>
                                        </p:cTn>
                                        <p:tgtEl>
                                          <p:spTgt spid="34"/>
                                        </p:tgtEl>
                                        <p:attrNameLst>
                                          <p:attrName>style.visibility</p:attrName>
                                        </p:attrNameLst>
                                      </p:cBhvr>
                                      <p:to>
                                        <p:strVal val="visible"/>
                                      </p:to>
                                    </p:set>
                                    <p:anim calcmode="lin" valueType="num">
                                      <p:cBhvr additive="base">
                                        <p:cTn id="48" dur="500"/>
                                        <p:tgtEl>
                                          <p:spTgt spid="34"/>
                                        </p:tgtEl>
                                        <p:attrNameLst>
                                          <p:attrName>ppt_x</p:attrName>
                                        </p:attrNameLst>
                                      </p:cBhvr>
                                      <p:tavLst>
                                        <p:tav tm="0">
                                          <p:val>
                                            <p:strVal val="#ppt_x-#ppt_w*1.125000"/>
                                          </p:val>
                                        </p:tav>
                                        <p:tav tm="100000">
                                          <p:val>
                                            <p:strVal val="#ppt_x"/>
                                          </p:val>
                                        </p:tav>
                                      </p:tavLst>
                                    </p:anim>
                                    <p:animEffect transition="in" filter="wipe(right)">
                                      <p:cBhvr>
                                        <p:cTn id="49" dur="500"/>
                                        <p:tgtEl>
                                          <p:spTgt spid="34"/>
                                        </p:tgtEl>
                                      </p:cBhvr>
                                    </p:animEffect>
                                  </p:childTnLst>
                                </p:cTn>
                              </p:par>
                              <p:par>
                                <p:cTn id="50" presetID="12" presetClass="entr" presetSubtype="8" fill="hold" grpId="0" nodeType="withEffect">
                                  <p:stCondLst>
                                    <p:cond delay="0"/>
                                  </p:stCondLst>
                                  <p:childTnLst>
                                    <p:set>
                                      <p:cBhvr>
                                        <p:cTn id="51" dur="1" fill="hold">
                                          <p:stCondLst>
                                            <p:cond delay="0"/>
                                          </p:stCondLst>
                                        </p:cTn>
                                        <p:tgtEl>
                                          <p:spTgt spid="35"/>
                                        </p:tgtEl>
                                        <p:attrNameLst>
                                          <p:attrName>style.visibility</p:attrName>
                                        </p:attrNameLst>
                                      </p:cBhvr>
                                      <p:to>
                                        <p:strVal val="visible"/>
                                      </p:to>
                                    </p:set>
                                    <p:anim calcmode="lin" valueType="num">
                                      <p:cBhvr additive="base">
                                        <p:cTn id="52" dur="500"/>
                                        <p:tgtEl>
                                          <p:spTgt spid="35"/>
                                        </p:tgtEl>
                                        <p:attrNameLst>
                                          <p:attrName>ppt_x</p:attrName>
                                        </p:attrNameLst>
                                      </p:cBhvr>
                                      <p:tavLst>
                                        <p:tav tm="0">
                                          <p:val>
                                            <p:strVal val="#ppt_x-#ppt_w*1.125000"/>
                                          </p:val>
                                        </p:tav>
                                        <p:tav tm="100000">
                                          <p:val>
                                            <p:strVal val="#ppt_x"/>
                                          </p:val>
                                        </p:tav>
                                      </p:tavLst>
                                    </p:anim>
                                    <p:animEffect transition="in" filter="wipe(right)">
                                      <p:cBhvr>
                                        <p:cTn id="53" dur="500"/>
                                        <p:tgtEl>
                                          <p:spTgt spid="35"/>
                                        </p:tgtEl>
                                      </p:cBhvr>
                                    </p:animEffect>
                                  </p:childTnLst>
                                </p:cTn>
                              </p:par>
                              <p:par>
                                <p:cTn id="54" presetID="12" presetClass="entr" presetSubtype="8" fill="hold" grpId="0" nodeType="withEffect">
                                  <p:stCondLst>
                                    <p:cond delay="0"/>
                                  </p:stCondLst>
                                  <p:childTnLst>
                                    <p:set>
                                      <p:cBhvr>
                                        <p:cTn id="55" dur="1" fill="hold">
                                          <p:stCondLst>
                                            <p:cond delay="0"/>
                                          </p:stCondLst>
                                        </p:cTn>
                                        <p:tgtEl>
                                          <p:spTgt spid="37"/>
                                        </p:tgtEl>
                                        <p:attrNameLst>
                                          <p:attrName>style.visibility</p:attrName>
                                        </p:attrNameLst>
                                      </p:cBhvr>
                                      <p:to>
                                        <p:strVal val="visible"/>
                                      </p:to>
                                    </p:set>
                                    <p:anim calcmode="lin" valueType="num">
                                      <p:cBhvr additive="base">
                                        <p:cTn id="56" dur="500"/>
                                        <p:tgtEl>
                                          <p:spTgt spid="37"/>
                                        </p:tgtEl>
                                        <p:attrNameLst>
                                          <p:attrName>ppt_x</p:attrName>
                                        </p:attrNameLst>
                                      </p:cBhvr>
                                      <p:tavLst>
                                        <p:tav tm="0">
                                          <p:val>
                                            <p:strVal val="#ppt_x-#ppt_w*1.125000"/>
                                          </p:val>
                                        </p:tav>
                                        <p:tav tm="100000">
                                          <p:val>
                                            <p:strVal val="#ppt_x"/>
                                          </p:val>
                                        </p:tav>
                                      </p:tavLst>
                                    </p:anim>
                                    <p:animEffect transition="in" filter="wipe(right)">
                                      <p:cBhvr>
                                        <p:cTn id="57" dur="500"/>
                                        <p:tgtEl>
                                          <p:spTgt spid="37"/>
                                        </p:tgtEl>
                                      </p:cBhvr>
                                    </p:animEffect>
                                  </p:childTnLst>
                                </p:cTn>
                              </p:par>
                            </p:childTnLst>
                          </p:cTn>
                        </p:par>
                        <p:par>
                          <p:cTn id="58" fill="hold">
                            <p:stCondLst>
                              <p:cond delay="3700"/>
                            </p:stCondLst>
                            <p:childTnLst>
                              <p:par>
                                <p:cTn id="59" presetID="22" presetClass="entr" presetSubtype="8" fill="hold" nodeType="afterEffect">
                                  <p:stCondLst>
                                    <p:cond delay="0"/>
                                  </p:stCondLst>
                                  <p:childTnLst>
                                    <p:set>
                                      <p:cBhvr>
                                        <p:cTn id="60" dur="1" fill="hold">
                                          <p:stCondLst>
                                            <p:cond delay="0"/>
                                          </p:stCondLst>
                                        </p:cTn>
                                        <p:tgtEl>
                                          <p:spTgt spid="38"/>
                                        </p:tgtEl>
                                        <p:attrNameLst>
                                          <p:attrName>style.visibility</p:attrName>
                                        </p:attrNameLst>
                                      </p:cBhvr>
                                      <p:to>
                                        <p:strVal val="visible"/>
                                      </p:to>
                                    </p:set>
                                    <p:animEffect transition="in" filter="wipe(left)">
                                      <p:cBhvr>
                                        <p:cTn id="61" dur="500"/>
                                        <p:tgtEl>
                                          <p:spTgt spid="38"/>
                                        </p:tgtEl>
                                      </p:cBhvr>
                                    </p:animEffect>
                                  </p:childTnLst>
                                </p:cTn>
                              </p:par>
                              <p:par>
                                <p:cTn id="62" presetID="22" presetClass="entr" presetSubtype="8" fill="hold" nodeType="withEffect">
                                  <p:stCondLst>
                                    <p:cond delay="0"/>
                                  </p:stCondLst>
                                  <p:childTnLst>
                                    <p:set>
                                      <p:cBhvr>
                                        <p:cTn id="63" dur="1" fill="hold">
                                          <p:stCondLst>
                                            <p:cond delay="0"/>
                                          </p:stCondLst>
                                        </p:cTn>
                                        <p:tgtEl>
                                          <p:spTgt spid="48"/>
                                        </p:tgtEl>
                                        <p:attrNameLst>
                                          <p:attrName>style.visibility</p:attrName>
                                        </p:attrNameLst>
                                      </p:cBhvr>
                                      <p:to>
                                        <p:strVal val="visible"/>
                                      </p:to>
                                    </p:set>
                                    <p:animEffect transition="in" filter="wipe(left)">
                                      <p:cBhvr>
                                        <p:cTn id="64" dur="500"/>
                                        <p:tgtEl>
                                          <p:spTgt spid="48"/>
                                        </p:tgtEl>
                                      </p:cBhvr>
                                    </p:animEffect>
                                  </p:childTnLst>
                                </p:cTn>
                              </p:par>
                              <p:par>
                                <p:cTn id="65" presetID="22" presetClass="entr" presetSubtype="8" fill="hold" nodeType="withEffect">
                                  <p:stCondLst>
                                    <p:cond delay="0"/>
                                  </p:stCondLst>
                                  <p:childTnLst>
                                    <p:set>
                                      <p:cBhvr>
                                        <p:cTn id="66" dur="1" fill="hold">
                                          <p:stCondLst>
                                            <p:cond delay="0"/>
                                          </p:stCondLst>
                                        </p:cTn>
                                        <p:tgtEl>
                                          <p:spTgt spid="54"/>
                                        </p:tgtEl>
                                        <p:attrNameLst>
                                          <p:attrName>style.visibility</p:attrName>
                                        </p:attrNameLst>
                                      </p:cBhvr>
                                      <p:to>
                                        <p:strVal val="visible"/>
                                      </p:to>
                                    </p:set>
                                    <p:animEffect transition="in" filter="wipe(left)">
                                      <p:cBhvr>
                                        <p:cTn id="67" dur="500"/>
                                        <p:tgtEl>
                                          <p:spTgt spid="54"/>
                                        </p:tgtEl>
                                      </p:cBhvr>
                                    </p:animEffect>
                                  </p:childTnLst>
                                </p:cTn>
                              </p:par>
                              <p:par>
                                <p:cTn id="68" presetID="22" presetClass="entr" presetSubtype="8" fill="hold" nodeType="withEffect">
                                  <p:stCondLst>
                                    <p:cond delay="0"/>
                                  </p:stCondLst>
                                  <p:childTnLst>
                                    <p:set>
                                      <p:cBhvr>
                                        <p:cTn id="69" dur="1" fill="hold">
                                          <p:stCondLst>
                                            <p:cond delay="0"/>
                                          </p:stCondLst>
                                        </p:cTn>
                                        <p:tgtEl>
                                          <p:spTgt spid="65"/>
                                        </p:tgtEl>
                                        <p:attrNameLst>
                                          <p:attrName>style.visibility</p:attrName>
                                        </p:attrNameLst>
                                      </p:cBhvr>
                                      <p:to>
                                        <p:strVal val="visible"/>
                                      </p:to>
                                    </p:set>
                                    <p:animEffect transition="in" filter="wipe(left)">
                                      <p:cBhvr>
                                        <p:cTn id="70" dur="5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0" grpId="0" animBg="1"/>
      <p:bldP spid="31" grpId="0" animBg="1"/>
      <p:bldP spid="32" grpId="0" animBg="1"/>
      <p:bldP spid="33" grpId="0" animBg="1"/>
      <p:bldP spid="34" grpId="0" animBg="1"/>
      <p:bldP spid="35" grpId="0" animBg="1"/>
      <p:bldP spid="37" grpId="0" animBg="1"/>
      <p:bldP spid="68" grpId="0"/>
      <p:bldP spid="6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270000" y="443285"/>
            <a:ext cx="9664700" cy="837928"/>
            <a:chOff x="1270000" y="487136"/>
            <a:chExt cx="9664700" cy="837928"/>
          </a:xfrm>
        </p:grpSpPr>
        <p:sp>
          <p:nvSpPr>
            <p:cNvPr id="2" name="矩形 1"/>
            <p:cNvSpPr/>
            <p:nvPr/>
          </p:nvSpPr>
          <p:spPr>
            <a:xfrm>
              <a:off x="1270000" y="487136"/>
              <a:ext cx="9664700" cy="837928"/>
            </a:xfrm>
            <a:prstGeom prst="rect">
              <a:avLst/>
            </a:prstGeom>
            <a:solidFill>
              <a:srgbClr val="267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Copyright Notice"/>
            <p:cNvSpPr>
              <a:spLocks/>
            </p:cNvSpPr>
            <p:nvPr/>
          </p:nvSpPr>
          <p:spPr bwMode="auto">
            <a:xfrm>
              <a:off x="2611411" y="688718"/>
              <a:ext cx="6981878" cy="43476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400" cap="small" dirty="0">
                  <a:solidFill>
                    <a:schemeClr val="bg1"/>
                  </a:solidFill>
                  <a:latin typeface="微软雅黑" panose="020B0503020204020204" pitchFamily="34" charset="-122"/>
                  <a:ea typeface="微软雅黑" panose="020B0503020204020204" pitchFamily="34" charset="-122"/>
                </a:rPr>
                <a:t>点击加入标题文字</a:t>
              </a:r>
              <a:endParaRPr lang="en-US" sz="2400" cap="small" dirty="0">
                <a:solidFill>
                  <a:schemeClr val="bg1"/>
                </a:solidFill>
                <a:latin typeface="微软雅黑" panose="020B0503020204020204" pitchFamily="34" charset="-122"/>
                <a:ea typeface="微软雅黑" panose="020B0503020204020204" pitchFamily="34" charset="-122"/>
              </a:endParaRPr>
            </a:p>
          </p:txBody>
        </p:sp>
      </p:grpSp>
      <p:cxnSp>
        <p:nvCxnSpPr>
          <p:cNvPr id="5" name="直接箭头连接符 4"/>
          <p:cNvCxnSpPr/>
          <p:nvPr/>
        </p:nvCxnSpPr>
        <p:spPr>
          <a:xfrm flipV="1">
            <a:off x="1858529" y="1987335"/>
            <a:ext cx="2" cy="4477250"/>
          </a:xfrm>
          <a:prstGeom prst="straightConnector1">
            <a:avLst/>
          </a:prstGeom>
          <a:solidFill>
            <a:schemeClr val="accent1"/>
          </a:solidFill>
          <a:ln w="9525" cap="flat" cmpd="sng" algn="ctr">
            <a:solidFill>
              <a:schemeClr val="bg1">
                <a:lumMod val="50000"/>
              </a:schemeClr>
            </a:solidFill>
            <a:prstDash val="solid"/>
            <a:round/>
            <a:headEnd type="none" w="med" len="med"/>
            <a:tailEnd type="triangl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 name="直接箭头连接符 5"/>
          <p:cNvCxnSpPr/>
          <p:nvPr/>
        </p:nvCxnSpPr>
        <p:spPr>
          <a:xfrm>
            <a:off x="1859190" y="6464584"/>
            <a:ext cx="8959396" cy="772"/>
          </a:xfrm>
          <a:prstGeom prst="straightConnector1">
            <a:avLst/>
          </a:prstGeom>
          <a:solidFill>
            <a:schemeClr val="accent1"/>
          </a:solidFill>
          <a:ln w="9525" cap="flat" cmpd="sng" algn="ctr">
            <a:solidFill>
              <a:schemeClr val="bg1">
                <a:lumMod val="50000"/>
              </a:schemeClr>
            </a:solidFill>
            <a:prstDash val="solid"/>
            <a:round/>
            <a:headEnd type="none" w="med" len="med"/>
            <a:tailEnd type="triangl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7" name="组合 6"/>
          <p:cNvGrpSpPr/>
          <p:nvPr/>
        </p:nvGrpSpPr>
        <p:grpSpPr>
          <a:xfrm>
            <a:off x="2144942" y="5179472"/>
            <a:ext cx="1851041" cy="785818"/>
            <a:chOff x="2200848" y="4495235"/>
            <a:chExt cx="1851041" cy="785818"/>
          </a:xfrm>
          <a:solidFill>
            <a:srgbClr val="267F42"/>
          </a:solidFill>
        </p:grpSpPr>
        <p:sp>
          <p:nvSpPr>
            <p:cNvPr id="8" name="圆角矩形 7"/>
            <p:cNvSpPr/>
            <p:nvPr/>
          </p:nvSpPr>
          <p:spPr bwMode="auto">
            <a:xfrm>
              <a:off x="2200848" y="4495235"/>
              <a:ext cx="1851041" cy="785818"/>
            </a:xfrm>
            <a:prstGeom prst="roundRect">
              <a:avLst>
                <a:gd name="adj" fmla="val 10568"/>
              </a:avLst>
            </a:prstGeom>
            <a:grpFill/>
            <a:ln w="7"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Arial" pitchFamily="34" charset="0"/>
                <a:ea typeface="宋体" pitchFamily="2" charset="-122"/>
              </a:endParaRPr>
            </a:p>
          </p:txBody>
        </p:sp>
        <p:sp>
          <p:nvSpPr>
            <p:cNvPr id="9" name="矩形 8"/>
            <p:cNvSpPr>
              <a:spLocks noChangeArrowheads="1"/>
            </p:cNvSpPr>
            <p:nvPr/>
          </p:nvSpPr>
          <p:spPr bwMode="auto">
            <a:xfrm>
              <a:off x="2404638" y="4685303"/>
              <a:ext cx="1456155" cy="430887"/>
            </a:xfrm>
            <a:prstGeom prst="rect">
              <a:avLst/>
            </a:prstGeom>
            <a:grpFill/>
            <a:ln w="7" cap="flat">
              <a:noFill/>
              <a:prstDash val="solid"/>
              <a:miter lim="800000"/>
              <a:headEnd/>
              <a:tailEnd/>
            </a:ln>
          </p:spPr>
          <p:txBody>
            <a:bodyPr vert="horz" wrap="square" lIns="91440" tIns="45720" rIns="91440" bIns="45720" numCol="1" anchor="t" anchorCtr="0" compatLnSpc="1">
              <a:prstTxWarp prst="textNoShape">
                <a:avLst/>
              </a:prstTxWarp>
            </a:bodyPr>
            <a:lstStyle/>
            <a:p>
              <a:pPr algn="ctr"/>
              <a:r>
                <a:rPr lang="en-US" altLang="zh-CN" sz="2400" dirty="0">
                  <a:solidFill>
                    <a:schemeClr val="bg1"/>
                  </a:solidFill>
                </a:rPr>
                <a:t>STEP 1</a:t>
              </a:r>
              <a:endParaRPr lang="zh-CN" altLang="en-US" sz="2400" dirty="0">
                <a:solidFill>
                  <a:schemeClr val="bg1"/>
                </a:solidFill>
              </a:endParaRPr>
            </a:p>
          </p:txBody>
        </p:sp>
      </p:grpSp>
      <p:sp>
        <p:nvSpPr>
          <p:cNvPr id="10" name="矩形 87"/>
          <p:cNvSpPr>
            <a:spLocks noChangeArrowheads="1"/>
          </p:cNvSpPr>
          <p:nvPr/>
        </p:nvSpPr>
        <p:spPr bwMode="auto">
          <a:xfrm>
            <a:off x="2287818" y="3076709"/>
            <a:ext cx="1571636" cy="2031325"/>
          </a:xfrm>
          <a:prstGeom prst="rect">
            <a:avLst/>
          </a:prstGeom>
          <a:noFill/>
          <a:ln w="9525">
            <a:noFill/>
            <a:miter lim="800000"/>
            <a:headEnd/>
            <a:tailEnd/>
          </a:ln>
        </p:spPr>
        <p:txBody>
          <a:bodyPr wrap="square">
            <a:spAutoFit/>
          </a:bodyPr>
          <a:lstStyle/>
          <a:p>
            <a:pPr algn="ctr" eaLnBrk="0" fontAlgn="ctr" hangingPunct="0">
              <a:buClr>
                <a:srgbClr val="FF0000"/>
              </a:buClr>
              <a:buSzPct val="70000"/>
            </a:pPr>
            <a:r>
              <a:rPr lang="zh-CN" altLang="en-US" dirty="0">
                <a:solidFill>
                  <a:schemeClr val="bg1">
                    <a:lumMod val="50000"/>
                  </a:schemeClr>
                </a:solidFill>
                <a:latin typeface="微软雅黑" pitchFamily="34" charset="-122"/>
                <a:ea typeface="微软雅黑" pitchFamily="34" charset="-122"/>
              </a:rPr>
              <a:t>点击添加文本</a:t>
            </a:r>
            <a:r>
              <a:rPr lang="en-US" altLang="zh-CN" dirty="0">
                <a:solidFill>
                  <a:schemeClr val="bg1">
                    <a:lumMod val="50000"/>
                  </a:schemeClr>
                </a:solidFill>
                <a:latin typeface="微软雅黑" pitchFamily="34" charset="-122"/>
                <a:ea typeface="微软雅黑" pitchFamily="34" charset="-122"/>
              </a:rPr>
              <a:t/>
            </a:r>
            <a:br>
              <a:rPr lang="en-US" altLang="zh-CN" dirty="0">
                <a:solidFill>
                  <a:schemeClr val="bg1">
                    <a:lumMod val="50000"/>
                  </a:schemeClr>
                </a:solidFill>
                <a:latin typeface="微软雅黑" pitchFamily="34" charset="-122"/>
                <a:ea typeface="微软雅黑" pitchFamily="34" charset="-122"/>
              </a:rPr>
            </a:br>
            <a:r>
              <a:rPr lang="zh-CN" altLang="en-US" dirty="0">
                <a:solidFill>
                  <a:schemeClr val="bg1">
                    <a:lumMod val="50000"/>
                  </a:schemeClr>
                </a:solidFill>
                <a:latin typeface="微软雅黑" pitchFamily="34" charset="-122"/>
                <a:ea typeface="微软雅黑" pitchFamily="34" charset="-122"/>
              </a:rPr>
              <a:t>点击添加文本</a:t>
            </a:r>
          </a:p>
          <a:p>
            <a:pPr algn="ctr" eaLnBrk="0" fontAlgn="ctr" hangingPunct="0">
              <a:buClr>
                <a:srgbClr val="FF0000"/>
              </a:buClr>
              <a:buSzPct val="70000"/>
            </a:pPr>
            <a:r>
              <a:rPr lang="zh-CN" altLang="en-US" dirty="0">
                <a:solidFill>
                  <a:schemeClr val="bg1">
                    <a:lumMod val="50000"/>
                  </a:schemeClr>
                </a:solidFill>
                <a:latin typeface="微软雅黑" pitchFamily="34" charset="-122"/>
                <a:ea typeface="微软雅黑" pitchFamily="34" charset="-122"/>
              </a:rPr>
              <a:t>点击添加文本</a:t>
            </a:r>
            <a:r>
              <a:rPr lang="en-US" altLang="zh-CN" dirty="0">
                <a:solidFill>
                  <a:schemeClr val="bg1">
                    <a:lumMod val="50000"/>
                  </a:schemeClr>
                </a:solidFill>
                <a:latin typeface="微软雅黑" pitchFamily="34" charset="-122"/>
                <a:ea typeface="微软雅黑" pitchFamily="34" charset="-122"/>
              </a:rPr>
              <a:t/>
            </a:r>
            <a:br>
              <a:rPr lang="en-US" altLang="zh-CN" dirty="0">
                <a:solidFill>
                  <a:schemeClr val="bg1">
                    <a:lumMod val="50000"/>
                  </a:schemeClr>
                </a:solidFill>
                <a:latin typeface="微软雅黑" pitchFamily="34" charset="-122"/>
                <a:ea typeface="微软雅黑" pitchFamily="34" charset="-122"/>
              </a:rPr>
            </a:br>
            <a:r>
              <a:rPr lang="en-US" altLang="zh-CN" dirty="0">
                <a:solidFill>
                  <a:schemeClr val="bg1">
                    <a:lumMod val="50000"/>
                  </a:schemeClr>
                </a:solidFill>
                <a:latin typeface="微软雅黑" pitchFamily="34" charset="-122"/>
                <a:ea typeface="微软雅黑" pitchFamily="34" charset="-122"/>
              </a:rPr>
              <a:t/>
            </a:r>
            <a:br>
              <a:rPr lang="en-US" altLang="zh-CN" dirty="0">
                <a:solidFill>
                  <a:schemeClr val="bg1">
                    <a:lumMod val="50000"/>
                  </a:schemeClr>
                </a:solidFill>
                <a:latin typeface="微软雅黑" pitchFamily="34" charset="-122"/>
                <a:ea typeface="微软雅黑" pitchFamily="34" charset="-122"/>
              </a:rPr>
            </a:br>
            <a:r>
              <a:rPr lang="zh-CN" altLang="en-US" dirty="0">
                <a:solidFill>
                  <a:schemeClr val="bg1">
                    <a:lumMod val="50000"/>
                  </a:schemeClr>
                </a:solidFill>
                <a:latin typeface="微软雅黑" pitchFamily="34" charset="-122"/>
                <a:ea typeface="微软雅黑" pitchFamily="34" charset="-122"/>
              </a:rPr>
              <a:t>点击添加文本</a:t>
            </a:r>
          </a:p>
          <a:p>
            <a:pPr algn="ctr" eaLnBrk="0" fontAlgn="ctr" hangingPunct="0">
              <a:buClr>
                <a:srgbClr val="FF0000"/>
              </a:buClr>
              <a:buSzPct val="70000"/>
            </a:pPr>
            <a:r>
              <a:rPr lang="zh-CN" altLang="en-US" dirty="0">
                <a:solidFill>
                  <a:schemeClr val="bg1">
                    <a:lumMod val="50000"/>
                  </a:schemeClr>
                </a:solidFill>
                <a:latin typeface="微软雅黑" pitchFamily="34" charset="-122"/>
                <a:ea typeface="微软雅黑" pitchFamily="34" charset="-122"/>
              </a:rPr>
              <a:t>点击添加文本</a:t>
            </a:r>
            <a:r>
              <a:rPr lang="en-US" altLang="zh-CN" dirty="0">
                <a:solidFill>
                  <a:schemeClr val="bg1">
                    <a:lumMod val="50000"/>
                  </a:schemeClr>
                </a:solidFill>
                <a:latin typeface="微软雅黑" pitchFamily="34" charset="-122"/>
                <a:ea typeface="微软雅黑" pitchFamily="34" charset="-122"/>
              </a:rPr>
              <a:t/>
            </a:r>
            <a:br>
              <a:rPr lang="en-US" altLang="zh-CN" dirty="0">
                <a:solidFill>
                  <a:schemeClr val="bg1">
                    <a:lumMod val="50000"/>
                  </a:schemeClr>
                </a:solidFill>
                <a:latin typeface="微软雅黑" pitchFamily="34" charset="-122"/>
                <a:ea typeface="微软雅黑" pitchFamily="34" charset="-122"/>
              </a:rPr>
            </a:br>
            <a:r>
              <a:rPr lang="zh-CN" altLang="en-US" dirty="0">
                <a:solidFill>
                  <a:schemeClr val="bg1">
                    <a:lumMod val="50000"/>
                  </a:schemeClr>
                </a:solidFill>
                <a:latin typeface="微软雅黑" pitchFamily="34" charset="-122"/>
                <a:ea typeface="微软雅黑" pitchFamily="34" charset="-122"/>
              </a:rPr>
              <a:t>点击添加文本</a:t>
            </a:r>
          </a:p>
        </p:txBody>
      </p:sp>
      <p:grpSp>
        <p:nvGrpSpPr>
          <p:cNvPr id="12" name="组合 11"/>
          <p:cNvGrpSpPr/>
          <p:nvPr/>
        </p:nvGrpSpPr>
        <p:grpSpPr>
          <a:xfrm>
            <a:off x="4365986" y="4353277"/>
            <a:ext cx="1851041" cy="785818"/>
            <a:chOff x="4272550" y="3669040"/>
            <a:chExt cx="1851041" cy="785818"/>
          </a:xfrm>
          <a:solidFill>
            <a:srgbClr val="DF6282"/>
          </a:solidFill>
        </p:grpSpPr>
        <p:sp>
          <p:nvSpPr>
            <p:cNvPr id="13" name="圆角矩形 11"/>
            <p:cNvSpPr/>
            <p:nvPr/>
          </p:nvSpPr>
          <p:spPr bwMode="auto">
            <a:xfrm>
              <a:off x="4272550" y="3669040"/>
              <a:ext cx="1851041" cy="785818"/>
            </a:xfrm>
            <a:prstGeom prst="roundRect">
              <a:avLst>
                <a:gd name="adj" fmla="val 10568"/>
              </a:avLst>
            </a:prstGeom>
            <a:grpFill/>
            <a:ln w="7"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Arial" pitchFamily="34" charset="0"/>
                <a:ea typeface="宋体" pitchFamily="2" charset="-122"/>
              </a:endParaRPr>
            </a:p>
          </p:txBody>
        </p:sp>
        <p:sp>
          <p:nvSpPr>
            <p:cNvPr id="14" name="矩形 13"/>
            <p:cNvSpPr>
              <a:spLocks noChangeArrowheads="1"/>
            </p:cNvSpPr>
            <p:nvPr/>
          </p:nvSpPr>
          <p:spPr bwMode="auto">
            <a:xfrm>
              <a:off x="4469993" y="3841027"/>
              <a:ext cx="1456155" cy="430887"/>
            </a:xfrm>
            <a:prstGeom prst="rect">
              <a:avLst/>
            </a:prstGeom>
            <a:grpFill/>
            <a:ln w="7" cap="flat">
              <a:noFill/>
              <a:prstDash val="solid"/>
              <a:miter lim="800000"/>
              <a:headEnd/>
              <a:tailEnd/>
            </a:ln>
          </p:spPr>
          <p:txBody>
            <a:bodyPr vert="horz" wrap="square" lIns="91440" tIns="45720" rIns="91440" bIns="45720" numCol="1" anchor="t" anchorCtr="0" compatLnSpc="1">
              <a:prstTxWarp prst="textNoShape">
                <a:avLst/>
              </a:prstTxWarp>
            </a:bodyPr>
            <a:lstStyle/>
            <a:p>
              <a:pPr algn="ctr"/>
              <a:r>
                <a:rPr lang="en-US" altLang="zh-CN" sz="2400" dirty="0">
                  <a:solidFill>
                    <a:schemeClr val="bg1"/>
                  </a:solidFill>
                </a:rPr>
                <a:t>STEP</a:t>
              </a:r>
              <a:r>
                <a:rPr lang="zh-CN" altLang="en-US" sz="2400" dirty="0">
                  <a:solidFill>
                    <a:schemeClr val="bg1"/>
                  </a:solidFill>
                </a:rPr>
                <a:t> </a:t>
              </a:r>
              <a:r>
                <a:rPr lang="en-US" altLang="zh-CN" sz="2400" dirty="0">
                  <a:solidFill>
                    <a:schemeClr val="bg1"/>
                  </a:solidFill>
                </a:rPr>
                <a:t>2</a:t>
              </a:r>
            </a:p>
          </p:txBody>
        </p:sp>
      </p:grpSp>
      <p:sp>
        <p:nvSpPr>
          <p:cNvPr id="15" name="矩形 87"/>
          <p:cNvSpPr>
            <a:spLocks noChangeArrowheads="1"/>
          </p:cNvSpPr>
          <p:nvPr/>
        </p:nvSpPr>
        <p:spPr bwMode="auto">
          <a:xfrm>
            <a:off x="4502515" y="2250514"/>
            <a:ext cx="1571636" cy="2031325"/>
          </a:xfrm>
          <a:prstGeom prst="rect">
            <a:avLst/>
          </a:prstGeom>
          <a:noFill/>
          <a:ln w="9525">
            <a:noFill/>
            <a:miter lim="800000"/>
            <a:headEnd/>
            <a:tailEnd/>
          </a:ln>
        </p:spPr>
        <p:txBody>
          <a:bodyPr wrap="square">
            <a:spAutoFit/>
          </a:bodyPr>
          <a:lstStyle/>
          <a:p>
            <a:pPr algn="ctr" eaLnBrk="0" fontAlgn="ctr" hangingPunct="0">
              <a:buClr>
                <a:srgbClr val="FF0000"/>
              </a:buClr>
              <a:buSzPct val="70000"/>
            </a:pPr>
            <a:r>
              <a:rPr lang="zh-CN" altLang="en-US" dirty="0">
                <a:solidFill>
                  <a:schemeClr val="bg1">
                    <a:lumMod val="50000"/>
                  </a:schemeClr>
                </a:solidFill>
                <a:latin typeface="微软雅黑" pitchFamily="34" charset="-122"/>
                <a:ea typeface="微软雅黑" pitchFamily="34" charset="-122"/>
              </a:rPr>
              <a:t>点击添加文本</a:t>
            </a:r>
            <a:r>
              <a:rPr lang="en-US" altLang="zh-CN" dirty="0">
                <a:solidFill>
                  <a:schemeClr val="bg1">
                    <a:lumMod val="50000"/>
                  </a:schemeClr>
                </a:solidFill>
                <a:latin typeface="微软雅黑" pitchFamily="34" charset="-122"/>
                <a:ea typeface="微软雅黑" pitchFamily="34" charset="-122"/>
              </a:rPr>
              <a:t/>
            </a:r>
            <a:br>
              <a:rPr lang="en-US" altLang="zh-CN" dirty="0">
                <a:solidFill>
                  <a:schemeClr val="bg1">
                    <a:lumMod val="50000"/>
                  </a:schemeClr>
                </a:solidFill>
                <a:latin typeface="微软雅黑" pitchFamily="34" charset="-122"/>
                <a:ea typeface="微软雅黑" pitchFamily="34" charset="-122"/>
              </a:rPr>
            </a:br>
            <a:r>
              <a:rPr lang="zh-CN" altLang="en-US" dirty="0">
                <a:solidFill>
                  <a:schemeClr val="bg1">
                    <a:lumMod val="50000"/>
                  </a:schemeClr>
                </a:solidFill>
                <a:latin typeface="微软雅黑" pitchFamily="34" charset="-122"/>
                <a:ea typeface="微软雅黑" pitchFamily="34" charset="-122"/>
              </a:rPr>
              <a:t>点击添加文本</a:t>
            </a:r>
          </a:p>
          <a:p>
            <a:pPr algn="ctr" eaLnBrk="0" fontAlgn="ctr" hangingPunct="0">
              <a:buClr>
                <a:srgbClr val="FF0000"/>
              </a:buClr>
              <a:buSzPct val="70000"/>
            </a:pPr>
            <a:r>
              <a:rPr lang="zh-CN" altLang="en-US" dirty="0">
                <a:solidFill>
                  <a:schemeClr val="bg1">
                    <a:lumMod val="50000"/>
                  </a:schemeClr>
                </a:solidFill>
                <a:latin typeface="微软雅黑" pitchFamily="34" charset="-122"/>
                <a:ea typeface="微软雅黑" pitchFamily="34" charset="-122"/>
              </a:rPr>
              <a:t>点击添加文本</a:t>
            </a:r>
            <a:r>
              <a:rPr lang="en-US" altLang="zh-CN" dirty="0">
                <a:solidFill>
                  <a:schemeClr val="bg1">
                    <a:lumMod val="50000"/>
                  </a:schemeClr>
                </a:solidFill>
                <a:latin typeface="微软雅黑" pitchFamily="34" charset="-122"/>
                <a:ea typeface="微软雅黑" pitchFamily="34" charset="-122"/>
              </a:rPr>
              <a:t/>
            </a:r>
            <a:br>
              <a:rPr lang="en-US" altLang="zh-CN" dirty="0">
                <a:solidFill>
                  <a:schemeClr val="bg1">
                    <a:lumMod val="50000"/>
                  </a:schemeClr>
                </a:solidFill>
                <a:latin typeface="微软雅黑" pitchFamily="34" charset="-122"/>
                <a:ea typeface="微软雅黑" pitchFamily="34" charset="-122"/>
              </a:rPr>
            </a:br>
            <a:r>
              <a:rPr lang="en-US" altLang="zh-CN" dirty="0">
                <a:solidFill>
                  <a:schemeClr val="bg1">
                    <a:lumMod val="50000"/>
                  </a:schemeClr>
                </a:solidFill>
                <a:latin typeface="微软雅黑" pitchFamily="34" charset="-122"/>
                <a:ea typeface="微软雅黑" pitchFamily="34" charset="-122"/>
              </a:rPr>
              <a:t/>
            </a:r>
            <a:br>
              <a:rPr lang="en-US" altLang="zh-CN" dirty="0">
                <a:solidFill>
                  <a:schemeClr val="bg1">
                    <a:lumMod val="50000"/>
                  </a:schemeClr>
                </a:solidFill>
                <a:latin typeface="微软雅黑" pitchFamily="34" charset="-122"/>
                <a:ea typeface="微软雅黑" pitchFamily="34" charset="-122"/>
              </a:rPr>
            </a:br>
            <a:r>
              <a:rPr lang="zh-CN" altLang="en-US" dirty="0">
                <a:solidFill>
                  <a:schemeClr val="bg1">
                    <a:lumMod val="50000"/>
                  </a:schemeClr>
                </a:solidFill>
                <a:latin typeface="微软雅黑" pitchFamily="34" charset="-122"/>
                <a:ea typeface="微软雅黑" pitchFamily="34" charset="-122"/>
              </a:rPr>
              <a:t>点击添加文本</a:t>
            </a:r>
          </a:p>
          <a:p>
            <a:pPr algn="ctr" eaLnBrk="0" fontAlgn="ctr" hangingPunct="0">
              <a:buClr>
                <a:srgbClr val="FF0000"/>
              </a:buClr>
              <a:buSzPct val="70000"/>
            </a:pPr>
            <a:r>
              <a:rPr lang="zh-CN" altLang="en-US" dirty="0">
                <a:solidFill>
                  <a:schemeClr val="bg1">
                    <a:lumMod val="50000"/>
                  </a:schemeClr>
                </a:solidFill>
                <a:latin typeface="微软雅黑" pitchFamily="34" charset="-122"/>
                <a:ea typeface="微软雅黑" pitchFamily="34" charset="-122"/>
              </a:rPr>
              <a:t>点击添加文本</a:t>
            </a:r>
            <a:r>
              <a:rPr lang="en-US" altLang="zh-CN" dirty="0">
                <a:solidFill>
                  <a:schemeClr val="bg1">
                    <a:lumMod val="50000"/>
                  </a:schemeClr>
                </a:solidFill>
                <a:latin typeface="微软雅黑" pitchFamily="34" charset="-122"/>
                <a:ea typeface="微软雅黑" pitchFamily="34" charset="-122"/>
              </a:rPr>
              <a:t/>
            </a:r>
            <a:br>
              <a:rPr lang="en-US" altLang="zh-CN" dirty="0">
                <a:solidFill>
                  <a:schemeClr val="bg1">
                    <a:lumMod val="50000"/>
                  </a:schemeClr>
                </a:solidFill>
                <a:latin typeface="微软雅黑" pitchFamily="34" charset="-122"/>
                <a:ea typeface="微软雅黑" pitchFamily="34" charset="-122"/>
              </a:rPr>
            </a:br>
            <a:r>
              <a:rPr lang="zh-CN" altLang="en-US" dirty="0">
                <a:solidFill>
                  <a:schemeClr val="bg1">
                    <a:lumMod val="50000"/>
                  </a:schemeClr>
                </a:solidFill>
                <a:latin typeface="微软雅黑" pitchFamily="34" charset="-122"/>
                <a:ea typeface="微软雅黑" pitchFamily="34" charset="-122"/>
              </a:rPr>
              <a:t>点击添加文本</a:t>
            </a:r>
          </a:p>
        </p:txBody>
      </p:sp>
      <p:cxnSp>
        <p:nvCxnSpPr>
          <p:cNvPr id="16" name="直接连接符 15"/>
          <p:cNvCxnSpPr/>
          <p:nvPr/>
        </p:nvCxnSpPr>
        <p:spPr>
          <a:xfrm flipH="1">
            <a:off x="4265858" y="1987335"/>
            <a:ext cx="1588" cy="4406583"/>
          </a:xfrm>
          <a:prstGeom prst="line">
            <a:avLst/>
          </a:prstGeom>
          <a:solidFill>
            <a:schemeClr val="accent1"/>
          </a:solidFill>
          <a:ln w="9525" cap="flat" cmpd="sng" algn="ctr">
            <a:solidFill>
              <a:schemeClr val="bg1">
                <a:lumMod val="50000"/>
              </a:schemeClr>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17" name="组合 16"/>
          <p:cNvGrpSpPr/>
          <p:nvPr/>
        </p:nvGrpSpPr>
        <p:grpSpPr>
          <a:xfrm>
            <a:off x="6463225" y="3536398"/>
            <a:ext cx="1851041" cy="785818"/>
            <a:chOff x="6279161" y="2852161"/>
            <a:chExt cx="1851041" cy="785818"/>
          </a:xfrm>
          <a:solidFill>
            <a:srgbClr val="267F42"/>
          </a:solidFill>
        </p:grpSpPr>
        <p:sp>
          <p:nvSpPr>
            <p:cNvPr id="18" name="圆角矩形 16"/>
            <p:cNvSpPr/>
            <p:nvPr/>
          </p:nvSpPr>
          <p:spPr bwMode="auto">
            <a:xfrm>
              <a:off x="6279161" y="2852161"/>
              <a:ext cx="1851041" cy="785818"/>
            </a:xfrm>
            <a:prstGeom prst="roundRect">
              <a:avLst>
                <a:gd name="adj" fmla="val 10568"/>
              </a:avLst>
            </a:prstGeom>
            <a:grpFill/>
            <a:ln w="7"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Arial" pitchFamily="34" charset="0"/>
                <a:ea typeface="宋体" pitchFamily="2" charset="-122"/>
              </a:endParaRPr>
            </a:p>
          </p:txBody>
        </p:sp>
        <p:sp>
          <p:nvSpPr>
            <p:cNvPr id="19" name="矩形 18"/>
            <p:cNvSpPr>
              <a:spLocks noChangeArrowheads="1"/>
            </p:cNvSpPr>
            <p:nvPr/>
          </p:nvSpPr>
          <p:spPr bwMode="auto">
            <a:xfrm>
              <a:off x="6476604" y="3055209"/>
              <a:ext cx="1456155" cy="430887"/>
            </a:xfrm>
            <a:prstGeom prst="rect">
              <a:avLst/>
            </a:prstGeom>
            <a:grpFill/>
            <a:ln w="7" cap="flat">
              <a:noFill/>
              <a:prstDash val="solid"/>
              <a:miter lim="800000"/>
              <a:headEnd/>
              <a:tailEnd/>
            </a:ln>
          </p:spPr>
          <p:txBody>
            <a:bodyPr vert="horz" wrap="square" lIns="91440" tIns="45720" rIns="91440" bIns="45720" numCol="1" anchor="t" anchorCtr="0" compatLnSpc="1">
              <a:prstTxWarp prst="textNoShape">
                <a:avLst/>
              </a:prstTxWarp>
            </a:bodyPr>
            <a:lstStyle/>
            <a:p>
              <a:r>
                <a:rPr lang="en-US" altLang="zh-CN" sz="2400" dirty="0">
                  <a:solidFill>
                    <a:schemeClr val="bg1"/>
                  </a:solidFill>
                </a:rPr>
                <a:t>STEP 3</a:t>
              </a:r>
              <a:endParaRPr lang="zh-CN" altLang="en-US" sz="2400" dirty="0">
                <a:solidFill>
                  <a:schemeClr val="bg1"/>
                </a:solidFill>
              </a:endParaRPr>
            </a:p>
          </p:txBody>
        </p:sp>
      </p:grpSp>
      <p:cxnSp>
        <p:nvCxnSpPr>
          <p:cNvPr id="20" name="直接连接符 19"/>
          <p:cNvCxnSpPr/>
          <p:nvPr/>
        </p:nvCxnSpPr>
        <p:spPr>
          <a:xfrm flipH="1">
            <a:off x="6383852" y="1987335"/>
            <a:ext cx="1588" cy="4406583"/>
          </a:xfrm>
          <a:prstGeom prst="line">
            <a:avLst/>
          </a:prstGeom>
          <a:solidFill>
            <a:schemeClr val="accent1"/>
          </a:solidFill>
          <a:ln w="9525" cap="flat" cmpd="sng" algn="ctr">
            <a:solidFill>
              <a:schemeClr val="bg1">
                <a:lumMod val="50000"/>
              </a:schemeClr>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1" name="矩形 87"/>
          <p:cNvSpPr>
            <a:spLocks noChangeArrowheads="1"/>
          </p:cNvSpPr>
          <p:nvPr/>
        </p:nvSpPr>
        <p:spPr bwMode="auto">
          <a:xfrm>
            <a:off x="6599754" y="4362593"/>
            <a:ext cx="1571636" cy="2031325"/>
          </a:xfrm>
          <a:prstGeom prst="rect">
            <a:avLst/>
          </a:prstGeom>
          <a:noFill/>
          <a:ln w="9525">
            <a:noFill/>
            <a:miter lim="800000"/>
            <a:headEnd/>
            <a:tailEnd/>
          </a:ln>
        </p:spPr>
        <p:txBody>
          <a:bodyPr wrap="square">
            <a:spAutoFit/>
          </a:bodyPr>
          <a:lstStyle/>
          <a:p>
            <a:pPr algn="ctr" eaLnBrk="0" fontAlgn="ctr" hangingPunct="0">
              <a:buClr>
                <a:srgbClr val="FF0000"/>
              </a:buClr>
              <a:buSzPct val="70000"/>
            </a:pPr>
            <a:r>
              <a:rPr lang="zh-CN" altLang="en-US" dirty="0">
                <a:solidFill>
                  <a:schemeClr val="bg1">
                    <a:lumMod val="50000"/>
                  </a:schemeClr>
                </a:solidFill>
                <a:latin typeface="微软雅黑" pitchFamily="34" charset="-122"/>
                <a:ea typeface="微软雅黑" pitchFamily="34" charset="-122"/>
              </a:rPr>
              <a:t>点击添加文本</a:t>
            </a:r>
            <a:r>
              <a:rPr lang="en-US" altLang="zh-CN" dirty="0">
                <a:solidFill>
                  <a:schemeClr val="bg1">
                    <a:lumMod val="50000"/>
                  </a:schemeClr>
                </a:solidFill>
                <a:latin typeface="微软雅黑" pitchFamily="34" charset="-122"/>
                <a:ea typeface="微软雅黑" pitchFamily="34" charset="-122"/>
              </a:rPr>
              <a:t/>
            </a:r>
            <a:br>
              <a:rPr lang="en-US" altLang="zh-CN" dirty="0">
                <a:solidFill>
                  <a:schemeClr val="bg1">
                    <a:lumMod val="50000"/>
                  </a:schemeClr>
                </a:solidFill>
                <a:latin typeface="微软雅黑" pitchFamily="34" charset="-122"/>
                <a:ea typeface="微软雅黑" pitchFamily="34" charset="-122"/>
              </a:rPr>
            </a:br>
            <a:r>
              <a:rPr lang="zh-CN" altLang="en-US" dirty="0">
                <a:solidFill>
                  <a:schemeClr val="bg1">
                    <a:lumMod val="50000"/>
                  </a:schemeClr>
                </a:solidFill>
                <a:latin typeface="微软雅黑" pitchFamily="34" charset="-122"/>
                <a:ea typeface="微软雅黑" pitchFamily="34" charset="-122"/>
              </a:rPr>
              <a:t>点击添加文本</a:t>
            </a:r>
          </a:p>
          <a:p>
            <a:pPr algn="ctr" eaLnBrk="0" fontAlgn="ctr" hangingPunct="0">
              <a:buClr>
                <a:srgbClr val="FF0000"/>
              </a:buClr>
              <a:buSzPct val="70000"/>
            </a:pPr>
            <a:r>
              <a:rPr lang="zh-CN" altLang="en-US" dirty="0">
                <a:solidFill>
                  <a:schemeClr val="bg1">
                    <a:lumMod val="50000"/>
                  </a:schemeClr>
                </a:solidFill>
                <a:latin typeface="微软雅黑" pitchFamily="34" charset="-122"/>
                <a:ea typeface="微软雅黑" pitchFamily="34" charset="-122"/>
              </a:rPr>
              <a:t>点击添加文本</a:t>
            </a:r>
            <a:r>
              <a:rPr lang="en-US" altLang="zh-CN" dirty="0">
                <a:solidFill>
                  <a:schemeClr val="bg1">
                    <a:lumMod val="50000"/>
                  </a:schemeClr>
                </a:solidFill>
                <a:latin typeface="微软雅黑" pitchFamily="34" charset="-122"/>
                <a:ea typeface="微软雅黑" pitchFamily="34" charset="-122"/>
              </a:rPr>
              <a:t/>
            </a:r>
            <a:br>
              <a:rPr lang="en-US" altLang="zh-CN" dirty="0">
                <a:solidFill>
                  <a:schemeClr val="bg1">
                    <a:lumMod val="50000"/>
                  </a:schemeClr>
                </a:solidFill>
                <a:latin typeface="微软雅黑" pitchFamily="34" charset="-122"/>
                <a:ea typeface="微软雅黑" pitchFamily="34" charset="-122"/>
              </a:rPr>
            </a:br>
            <a:r>
              <a:rPr lang="en-US" altLang="zh-CN" dirty="0">
                <a:solidFill>
                  <a:schemeClr val="bg1">
                    <a:lumMod val="50000"/>
                  </a:schemeClr>
                </a:solidFill>
                <a:latin typeface="微软雅黑" pitchFamily="34" charset="-122"/>
                <a:ea typeface="微软雅黑" pitchFamily="34" charset="-122"/>
              </a:rPr>
              <a:t/>
            </a:r>
            <a:br>
              <a:rPr lang="en-US" altLang="zh-CN" dirty="0">
                <a:solidFill>
                  <a:schemeClr val="bg1">
                    <a:lumMod val="50000"/>
                  </a:schemeClr>
                </a:solidFill>
                <a:latin typeface="微软雅黑" pitchFamily="34" charset="-122"/>
                <a:ea typeface="微软雅黑" pitchFamily="34" charset="-122"/>
              </a:rPr>
            </a:br>
            <a:r>
              <a:rPr lang="zh-CN" altLang="en-US" dirty="0">
                <a:solidFill>
                  <a:schemeClr val="bg1">
                    <a:lumMod val="50000"/>
                  </a:schemeClr>
                </a:solidFill>
                <a:latin typeface="微软雅黑" pitchFamily="34" charset="-122"/>
                <a:ea typeface="微软雅黑" pitchFamily="34" charset="-122"/>
              </a:rPr>
              <a:t>点击添加文本</a:t>
            </a:r>
          </a:p>
          <a:p>
            <a:pPr algn="ctr" eaLnBrk="0" fontAlgn="ctr" hangingPunct="0">
              <a:buClr>
                <a:srgbClr val="FF0000"/>
              </a:buClr>
              <a:buSzPct val="70000"/>
            </a:pPr>
            <a:r>
              <a:rPr lang="zh-CN" altLang="en-US" dirty="0">
                <a:solidFill>
                  <a:schemeClr val="bg1">
                    <a:lumMod val="50000"/>
                  </a:schemeClr>
                </a:solidFill>
                <a:latin typeface="微软雅黑" pitchFamily="34" charset="-122"/>
                <a:ea typeface="微软雅黑" pitchFamily="34" charset="-122"/>
              </a:rPr>
              <a:t>点击添加文本</a:t>
            </a:r>
            <a:r>
              <a:rPr lang="en-US" altLang="zh-CN" dirty="0">
                <a:solidFill>
                  <a:schemeClr val="bg1">
                    <a:lumMod val="50000"/>
                  </a:schemeClr>
                </a:solidFill>
                <a:latin typeface="微软雅黑" pitchFamily="34" charset="-122"/>
                <a:ea typeface="微软雅黑" pitchFamily="34" charset="-122"/>
              </a:rPr>
              <a:t/>
            </a:r>
            <a:br>
              <a:rPr lang="en-US" altLang="zh-CN" dirty="0">
                <a:solidFill>
                  <a:schemeClr val="bg1">
                    <a:lumMod val="50000"/>
                  </a:schemeClr>
                </a:solidFill>
                <a:latin typeface="微软雅黑" pitchFamily="34" charset="-122"/>
                <a:ea typeface="微软雅黑" pitchFamily="34" charset="-122"/>
              </a:rPr>
            </a:br>
            <a:r>
              <a:rPr lang="zh-CN" altLang="en-US" dirty="0">
                <a:solidFill>
                  <a:schemeClr val="bg1">
                    <a:lumMod val="50000"/>
                  </a:schemeClr>
                </a:solidFill>
                <a:latin typeface="微软雅黑" pitchFamily="34" charset="-122"/>
                <a:ea typeface="微软雅黑" pitchFamily="34" charset="-122"/>
              </a:rPr>
              <a:t>点击添加文本</a:t>
            </a:r>
          </a:p>
        </p:txBody>
      </p:sp>
      <p:grpSp>
        <p:nvGrpSpPr>
          <p:cNvPr id="22" name="组合 21"/>
          <p:cNvGrpSpPr/>
          <p:nvPr/>
        </p:nvGrpSpPr>
        <p:grpSpPr>
          <a:xfrm>
            <a:off x="8607505" y="2679142"/>
            <a:ext cx="1851041" cy="785818"/>
            <a:chOff x="8279425" y="1994905"/>
            <a:chExt cx="1851041" cy="785818"/>
          </a:xfrm>
          <a:solidFill>
            <a:srgbClr val="DF6282"/>
          </a:solidFill>
        </p:grpSpPr>
        <p:sp>
          <p:nvSpPr>
            <p:cNvPr id="23" name="圆角矩形 21"/>
            <p:cNvSpPr/>
            <p:nvPr/>
          </p:nvSpPr>
          <p:spPr bwMode="auto">
            <a:xfrm>
              <a:off x="8279425" y="1994905"/>
              <a:ext cx="1851041" cy="785818"/>
            </a:xfrm>
            <a:prstGeom prst="roundRect">
              <a:avLst>
                <a:gd name="adj" fmla="val 10568"/>
              </a:avLst>
            </a:prstGeom>
            <a:grpFill/>
            <a:ln w="7"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Arial" pitchFamily="34" charset="0"/>
                <a:ea typeface="宋体" pitchFamily="2" charset="-122"/>
              </a:endParaRPr>
            </a:p>
          </p:txBody>
        </p:sp>
        <p:sp>
          <p:nvSpPr>
            <p:cNvPr id="24" name="矩形 23"/>
            <p:cNvSpPr>
              <a:spLocks noChangeArrowheads="1"/>
            </p:cNvSpPr>
            <p:nvPr/>
          </p:nvSpPr>
          <p:spPr bwMode="auto">
            <a:xfrm>
              <a:off x="8476868" y="2197953"/>
              <a:ext cx="1456155" cy="430887"/>
            </a:xfrm>
            <a:prstGeom prst="rect">
              <a:avLst/>
            </a:prstGeom>
            <a:grpFill/>
            <a:ln w="7" cap="flat">
              <a:noFill/>
              <a:prstDash val="solid"/>
              <a:miter lim="800000"/>
              <a:headEnd/>
              <a:tailEnd/>
            </a:ln>
          </p:spPr>
          <p:txBody>
            <a:bodyPr vert="horz" wrap="square" lIns="91440" tIns="45720" rIns="91440" bIns="45720" numCol="1" anchor="t" anchorCtr="0" compatLnSpc="1">
              <a:prstTxWarp prst="textNoShape">
                <a:avLst/>
              </a:prstTxWarp>
            </a:bodyPr>
            <a:lstStyle/>
            <a:p>
              <a:pPr algn="ctr"/>
              <a:r>
                <a:rPr lang="en-US" altLang="zh-CN" sz="2400" dirty="0">
                  <a:solidFill>
                    <a:schemeClr val="bg1"/>
                  </a:solidFill>
                </a:rPr>
                <a:t>STEP 4</a:t>
              </a:r>
              <a:endParaRPr lang="zh-CN" altLang="en-US" sz="2400" dirty="0">
                <a:solidFill>
                  <a:schemeClr val="bg1"/>
                </a:solidFill>
              </a:endParaRPr>
            </a:p>
          </p:txBody>
        </p:sp>
      </p:grpSp>
      <p:sp>
        <p:nvSpPr>
          <p:cNvPr id="25" name="矩形 87"/>
          <p:cNvSpPr>
            <a:spLocks noChangeArrowheads="1"/>
          </p:cNvSpPr>
          <p:nvPr/>
        </p:nvSpPr>
        <p:spPr bwMode="auto">
          <a:xfrm>
            <a:off x="8744034" y="3505337"/>
            <a:ext cx="1571636" cy="2031325"/>
          </a:xfrm>
          <a:prstGeom prst="rect">
            <a:avLst/>
          </a:prstGeom>
          <a:noFill/>
          <a:ln w="9525">
            <a:noFill/>
            <a:miter lim="800000"/>
            <a:headEnd/>
            <a:tailEnd/>
          </a:ln>
        </p:spPr>
        <p:txBody>
          <a:bodyPr wrap="square">
            <a:spAutoFit/>
          </a:bodyPr>
          <a:lstStyle/>
          <a:p>
            <a:pPr algn="ctr" eaLnBrk="0" fontAlgn="ctr" hangingPunct="0">
              <a:buClr>
                <a:srgbClr val="FF0000"/>
              </a:buClr>
              <a:buSzPct val="70000"/>
            </a:pPr>
            <a:r>
              <a:rPr lang="zh-CN" altLang="en-US" dirty="0">
                <a:solidFill>
                  <a:schemeClr val="bg1">
                    <a:lumMod val="50000"/>
                  </a:schemeClr>
                </a:solidFill>
                <a:latin typeface="微软雅黑" pitchFamily="34" charset="-122"/>
                <a:ea typeface="微软雅黑" pitchFamily="34" charset="-122"/>
              </a:rPr>
              <a:t>点击添加文本</a:t>
            </a:r>
            <a:r>
              <a:rPr lang="en-US" altLang="zh-CN" dirty="0">
                <a:solidFill>
                  <a:schemeClr val="bg1">
                    <a:lumMod val="50000"/>
                  </a:schemeClr>
                </a:solidFill>
                <a:latin typeface="微软雅黑" pitchFamily="34" charset="-122"/>
                <a:ea typeface="微软雅黑" pitchFamily="34" charset="-122"/>
              </a:rPr>
              <a:t/>
            </a:r>
            <a:br>
              <a:rPr lang="en-US" altLang="zh-CN" dirty="0">
                <a:solidFill>
                  <a:schemeClr val="bg1">
                    <a:lumMod val="50000"/>
                  </a:schemeClr>
                </a:solidFill>
                <a:latin typeface="微软雅黑" pitchFamily="34" charset="-122"/>
                <a:ea typeface="微软雅黑" pitchFamily="34" charset="-122"/>
              </a:rPr>
            </a:br>
            <a:r>
              <a:rPr lang="zh-CN" altLang="en-US" dirty="0">
                <a:solidFill>
                  <a:schemeClr val="bg1">
                    <a:lumMod val="50000"/>
                  </a:schemeClr>
                </a:solidFill>
                <a:latin typeface="微软雅黑" pitchFamily="34" charset="-122"/>
                <a:ea typeface="微软雅黑" pitchFamily="34" charset="-122"/>
              </a:rPr>
              <a:t>点击添加文本</a:t>
            </a:r>
          </a:p>
          <a:p>
            <a:pPr algn="ctr" eaLnBrk="0" fontAlgn="ctr" hangingPunct="0">
              <a:buClr>
                <a:srgbClr val="FF0000"/>
              </a:buClr>
              <a:buSzPct val="70000"/>
            </a:pPr>
            <a:r>
              <a:rPr lang="zh-CN" altLang="en-US" dirty="0">
                <a:solidFill>
                  <a:schemeClr val="bg1">
                    <a:lumMod val="50000"/>
                  </a:schemeClr>
                </a:solidFill>
                <a:latin typeface="微软雅黑" pitchFamily="34" charset="-122"/>
                <a:ea typeface="微软雅黑" pitchFamily="34" charset="-122"/>
              </a:rPr>
              <a:t>点击添加文本</a:t>
            </a:r>
            <a:r>
              <a:rPr lang="en-US" altLang="zh-CN" dirty="0">
                <a:solidFill>
                  <a:schemeClr val="bg1">
                    <a:lumMod val="50000"/>
                  </a:schemeClr>
                </a:solidFill>
                <a:latin typeface="微软雅黑" pitchFamily="34" charset="-122"/>
                <a:ea typeface="微软雅黑" pitchFamily="34" charset="-122"/>
              </a:rPr>
              <a:t/>
            </a:r>
            <a:br>
              <a:rPr lang="en-US" altLang="zh-CN" dirty="0">
                <a:solidFill>
                  <a:schemeClr val="bg1">
                    <a:lumMod val="50000"/>
                  </a:schemeClr>
                </a:solidFill>
                <a:latin typeface="微软雅黑" pitchFamily="34" charset="-122"/>
                <a:ea typeface="微软雅黑" pitchFamily="34" charset="-122"/>
              </a:rPr>
            </a:br>
            <a:r>
              <a:rPr lang="en-US" altLang="zh-CN" dirty="0">
                <a:solidFill>
                  <a:schemeClr val="bg1">
                    <a:lumMod val="50000"/>
                  </a:schemeClr>
                </a:solidFill>
                <a:latin typeface="微软雅黑" pitchFamily="34" charset="-122"/>
                <a:ea typeface="微软雅黑" pitchFamily="34" charset="-122"/>
              </a:rPr>
              <a:t/>
            </a:r>
            <a:br>
              <a:rPr lang="en-US" altLang="zh-CN" dirty="0">
                <a:solidFill>
                  <a:schemeClr val="bg1">
                    <a:lumMod val="50000"/>
                  </a:schemeClr>
                </a:solidFill>
                <a:latin typeface="微软雅黑" pitchFamily="34" charset="-122"/>
                <a:ea typeface="微软雅黑" pitchFamily="34" charset="-122"/>
              </a:rPr>
            </a:br>
            <a:r>
              <a:rPr lang="zh-CN" altLang="en-US" dirty="0">
                <a:solidFill>
                  <a:schemeClr val="bg1">
                    <a:lumMod val="50000"/>
                  </a:schemeClr>
                </a:solidFill>
                <a:latin typeface="微软雅黑" pitchFamily="34" charset="-122"/>
                <a:ea typeface="微软雅黑" pitchFamily="34" charset="-122"/>
              </a:rPr>
              <a:t>点击添加文本</a:t>
            </a:r>
          </a:p>
          <a:p>
            <a:pPr algn="ctr" eaLnBrk="0" fontAlgn="ctr" hangingPunct="0">
              <a:buClr>
                <a:srgbClr val="FF0000"/>
              </a:buClr>
              <a:buSzPct val="70000"/>
            </a:pPr>
            <a:r>
              <a:rPr lang="zh-CN" altLang="en-US" dirty="0">
                <a:solidFill>
                  <a:schemeClr val="bg1">
                    <a:lumMod val="50000"/>
                  </a:schemeClr>
                </a:solidFill>
                <a:latin typeface="微软雅黑" pitchFamily="34" charset="-122"/>
                <a:ea typeface="微软雅黑" pitchFamily="34" charset="-122"/>
              </a:rPr>
              <a:t>点击添加文本</a:t>
            </a:r>
            <a:r>
              <a:rPr lang="en-US" altLang="zh-CN" dirty="0">
                <a:solidFill>
                  <a:schemeClr val="bg1">
                    <a:lumMod val="50000"/>
                  </a:schemeClr>
                </a:solidFill>
                <a:latin typeface="微软雅黑" pitchFamily="34" charset="-122"/>
                <a:ea typeface="微软雅黑" pitchFamily="34" charset="-122"/>
              </a:rPr>
              <a:t/>
            </a:r>
            <a:br>
              <a:rPr lang="en-US" altLang="zh-CN" dirty="0">
                <a:solidFill>
                  <a:schemeClr val="bg1">
                    <a:lumMod val="50000"/>
                  </a:schemeClr>
                </a:solidFill>
                <a:latin typeface="微软雅黑" pitchFamily="34" charset="-122"/>
                <a:ea typeface="微软雅黑" pitchFamily="34" charset="-122"/>
              </a:rPr>
            </a:br>
            <a:r>
              <a:rPr lang="zh-CN" altLang="en-US" dirty="0">
                <a:solidFill>
                  <a:schemeClr val="bg1">
                    <a:lumMod val="50000"/>
                  </a:schemeClr>
                </a:solidFill>
                <a:latin typeface="微软雅黑" pitchFamily="34" charset="-122"/>
                <a:ea typeface="微软雅黑" pitchFamily="34" charset="-122"/>
              </a:rPr>
              <a:t>点击添加文本</a:t>
            </a:r>
          </a:p>
        </p:txBody>
      </p:sp>
      <p:cxnSp>
        <p:nvCxnSpPr>
          <p:cNvPr id="26" name="直接连接符 25"/>
          <p:cNvCxnSpPr/>
          <p:nvPr/>
        </p:nvCxnSpPr>
        <p:spPr>
          <a:xfrm>
            <a:off x="8529720" y="1987335"/>
            <a:ext cx="0" cy="4406583"/>
          </a:xfrm>
          <a:prstGeom prst="line">
            <a:avLst/>
          </a:prstGeom>
          <a:solidFill>
            <a:schemeClr val="accent1"/>
          </a:solidFill>
          <a:ln w="9525" cap="flat" cmpd="sng" algn="ctr">
            <a:solidFill>
              <a:schemeClr val="bg1">
                <a:lumMod val="50000"/>
              </a:schemeClr>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7" name="TextBox 28"/>
          <p:cNvSpPr txBox="1"/>
          <p:nvPr/>
        </p:nvSpPr>
        <p:spPr>
          <a:xfrm>
            <a:off x="1316393" y="2261311"/>
            <a:ext cx="553998" cy="2479396"/>
          </a:xfrm>
          <a:prstGeom prst="rect">
            <a:avLst/>
          </a:prstGeom>
          <a:noFill/>
        </p:spPr>
        <p:txBody>
          <a:bodyPr vert="eaVert" wrap="square" rtlCol="0">
            <a:spAutoFit/>
          </a:bodyPr>
          <a:lstStyle/>
          <a:p>
            <a:r>
              <a:rPr lang="zh-CN" altLang="en-US" sz="2400" dirty="0">
                <a:solidFill>
                  <a:schemeClr val="bg1">
                    <a:lumMod val="50000"/>
                  </a:schemeClr>
                </a:solidFill>
                <a:latin typeface="微软雅黑" pitchFamily="34" charset="-122"/>
                <a:ea typeface="微软雅黑" pitchFamily="34" charset="-122"/>
              </a:rPr>
              <a:t>某某某操作方案</a:t>
            </a:r>
          </a:p>
        </p:txBody>
      </p:sp>
    </p:spTree>
    <p:extLst>
      <p:ext uri="{BB962C8B-B14F-4D97-AF65-F5344CB8AC3E}">
        <p14:creationId xmlns:p14="http://schemas.microsoft.com/office/powerpoint/2010/main" val="3576756400"/>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750"/>
                                        <p:tgtEl>
                                          <p:spTgt spid="4"/>
                                        </p:tgtEl>
                                      </p:cBhvr>
                                    </p:animEffect>
                                    <p:anim calcmode="lin" valueType="num">
                                      <p:cBhvr>
                                        <p:cTn id="8" dur="750" fill="hold"/>
                                        <p:tgtEl>
                                          <p:spTgt spid="4"/>
                                        </p:tgtEl>
                                        <p:attrNameLst>
                                          <p:attrName>ppt_x</p:attrName>
                                        </p:attrNameLst>
                                      </p:cBhvr>
                                      <p:tavLst>
                                        <p:tav tm="0">
                                          <p:val>
                                            <p:strVal val="#ppt_x"/>
                                          </p:val>
                                        </p:tav>
                                        <p:tav tm="100000">
                                          <p:val>
                                            <p:strVal val="#ppt_x"/>
                                          </p:val>
                                        </p:tav>
                                      </p:tavLst>
                                    </p:anim>
                                    <p:anim calcmode="lin" valueType="num">
                                      <p:cBhvr>
                                        <p:cTn id="9" dur="75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22" presetClass="entr" presetSubtype="4"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down)">
                                      <p:cBhvr>
                                        <p:cTn id="13" dur="500"/>
                                        <p:tgtEl>
                                          <p:spTgt spid="5"/>
                                        </p:tgtEl>
                                      </p:cBhvr>
                                    </p:animEffect>
                                  </p:childTnLst>
                                </p:cTn>
                              </p:par>
                              <p:par>
                                <p:cTn id="14" presetID="22" presetClass="entr" presetSubtype="8" fill="hold"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ipe(left)">
                                      <p:cBhvr>
                                        <p:cTn id="16" dur="500"/>
                                        <p:tgtEl>
                                          <p:spTgt spid="6"/>
                                        </p:tgtEl>
                                      </p:cBhvr>
                                    </p:animEffect>
                                  </p:childTnLst>
                                </p:cTn>
                              </p:par>
                            </p:childTnLst>
                          </p:cTn>
                        </p:par>
                        <p:par>
                          <p:cTn id="17" fill="hold">
                            <p:stCondLst>
                              <p:cond delay="1250"/>
                            </p:stCondLst>
                            <p:childTnLst>
                              <p:par>
                                <p:cTn id="18" presetID="41" presetClass="entr" presetSubtype="0" fill="hold" grpId="0" nodeType="afterEffect">
                                  <p:stCondLst>
                                    <p:cond delay="0"/>
                                  </p:stCondLst>
                                  <p:iterate type="lt">
                                    <p:tmPct val="10000"/>
                                  </p:iterate>
                                  <p:childTnLst>
                                    <p:set>
                                      <p:cBhvr>
                                        <p:cTn id="19" dur="1" fill="hold">
                                          <p:stCondLst>
                                            <p:cond delay="0"/>
                                          </p:stCondLst>
                                        </p:cTn>
                                        <p:tgtEl>
                                          <p:spTgt spid="27"/>
                                        </p:tgtEl>
                                        <p:attrNameLst>
                                          <p:attrName>style.visibility</p:attrName>
                                        </p:attrNameLst>
                                      </p:cBhvr>
                                      <p:to>
                                        <p:strVal val="visible"/>
                                      </p:to>
                                    </p:set>
                                    <p:anim calcmode="lin" valueType="num">
                                      <p:cBhvr>
                                        <p:cTn id="20" dur="500" fill="hold"/>
                                        <p:tgtEl>
                                          <p:spTgt spid="27"/>
                                        </p:tgtEl>
                                        <p:attrNameLst>
                                          <p:attrName>ppt_x</p:attrName>
                                        </p:attrNameLst>
                                      </p:cBhvr>
                                      <p:tavLst>
                                        <p:tav tm="0">
                                          <p:val>
                                            <p:strVal val="#ppt_x"/>
                                          </p:val>
                                        </p:tav>
                                        <p:tav tm="50000">
                                          <p:val>
                                            <p:strVal val="#ppt_x+.1"/>
                                          </p:val>
                                        </p:tav>
                                        <p:tav tm="100000">
                                          <p:val>
                                            <p:strVal val="#ppt_x"/>
                                          </p:val>
                                        </p:tav>
                                      </p:tavLst>
                                    </p:anim>
                                    <p:anim calcmode="lin" valueType="num">
                                      <p:cBhvr>
                                        <p:cTn id="21" dur="500" fill="hold"/>
                                        <p:tgtEl>
                                          <p:spTgt spid="27"/>
                                        </p:tgtEl>
                                        <p:attrNameLst>
                                          <p:attrName>ppt_y</p:attrName>
                                        </p:attrNameLst>
                                      </p:cBhvr>
                                      <p:tavLst>
                                        <p:tav tm="0">
                                          <p:val>
                                            <p:strVal val="#ppt_y"/>
                                          </p:val>
                                        </p:tav>
                                        <p:tav tm="100000">
                                          <p:val>
                                            <p:strVal val="#ppt_y"/>
                                          </p:val>
                                        </p:tav>
                                      </p:tavLst>
                                    </p:anim>
                                    <p:anim calcmode="lin" valueType="num">
                                      <p:cBhvr>
                                        <p:cTn id="22" dur="500" fill="hold"/>
                                        <p:tgtEl>
                                          <p:spTgt spid="27"/>
                                        </p:tgtEl>
                                        <p:attrNameLst>
                                          <p:attrName>ppt_h</p:attrName>
                                        </p:attrNameLst>
                                      </p:cBhvr>
                                      <p:tavLst>
                                        <p:tav tm="0">
                                          <p:val>
                                            <p:strVal val="#ppt_h/10"/>
                                          </p:val>
                                        </p:tav>
                                        <p:tav tm="50000">
                                          <p:val>
                                            <p:strVal val="#ppt_h+.01"/>
                                          </p:val>
                                        </p:tav>
                                        <p:tav tm="100000">
                                          <p:val>
                                            <p:strVal val="#ppt_h"/>
                                          </p:val>
                                        </p:tav>
                                      </p:tavLst>
                                    </p:anim>
                                    <p:anim calcmode="lin" valueType="num">
                                      <p:cBhvr>
                                        <p:cTn id="23" dur="500" fill="hold"/>
                                        <p:tgtEl>
                                          <p:spTgt spid="27"/>
                                        </p:tgtEl>
                                        <p:attrNameLst>
                                          <p:attrName>ppt_w</p:attrName>
                                        </p:attrNameLst>
                                      </p:cBhvr>
                                      <p:tavLst>
                                        <p:tav tm="0">
                                          <p:val>
                                            <p:strVal val="#ppt_w/10"/>
                                          </p:val>
                                        </p:tav>
                                        <p:tav tm="50000">
                                          <p:val>
                                            <p:strVal val="#ppt_w+.01"/>
                                          </p:val>
                                        </p:tav>
                                        <p:tav tm="100000">
                                          <p:val>
                                            <p:strVal val="#ppt_w"/>
                                          </p:val>
                                        </p:tav>
                                      </p:tavLst>
                                    </p:anim>
                                    <p:animEffect transition="in" filter="fade">
                                      <p:cBhvr>
                                        <p:cTn id="24" dur="500" tmFilter="0,0; .5, 1; 1, 1"/>
                                        <p:tgtEl>
                                          <p:spTgt spid="27"/>
                                        </p:tgtEl>
                                      </p:cBhvr>
                                    </p:animEffect>
                                  </p:childTnLst>
                                </p:cTn>
                              </p:par>
                            </p:childTnLst>
                          </p:cTn>
                        </p:par>
                        <p:par>
                          <p:cTn id="25" fill="hold">
                            <p:stCondLst>
                              <p:cond delay="2050"/>
                            </p:stCondLst>
                            <p:childTnLst>
                              <p:par>
                                <p:cTn id="26" presetID="22" presetClass="entr" presetSubtype="4" fill="hold" nodeType="after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wipe(down)">
                                      <p:cBhvr>
                                        <p:cTn id="28" dur="500"/>
                                        <p:tgtEl>
                                          <p:spTgt spid="16"/>
                                        </p:tgtEl>
                                      </p:cBhvr>
                                    </p:animEffect>
                                  </p:childTnLst>
                                </p:cTn>
                              </p:par>
                              <p:par>
                                <p:cTn id="29" presetID="22" presetClass="entr" presetSubtype="4" fill="hold" nodeType="with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wipe(down)">
                                      <p:cBhvr>
                                        <p:cTn id="31" dur="500"/>
                                        <p:tgtEl>
                                          <p:spTgt spid="20"/>
                                        </p:tgtEl>
                                      </p:cBhvr>
                                    </p:animEffect>
                                  </p:childTnLst>
                                </p:cTn>
                              </p:par>
                              <p:par>
                                <p:cTn id="32" presetID="22" presetClass="entr" presetSubtype="4" fill="hold" nodeType="withEffect">
                                  <p:stCondLst>
                                    <p:cond delay="0"/>
                                  </p:stCondLst>
                                  <p:childTnLst>
                                    <p:set>
                                      <p:cBhvr>
                                        <p:cTn id="33" dur="1" fill="hold">
                                          <p:stCondLst>
                                            <p:cond delay="0"/>
                                          </p:stCondLst>
                                        </p:cTn>
                                        <p:tgtEl>
                                          <p:spTgt spid="26"/>
                                        </p:tgtEl>
                                        <p:attrNameLst>
                                          <p:attrName>style.visibility</p:attrName>
                                        </p:attrNameLst>
                                      </p:cBhvr>
                                      <p:to>
                                        <p:strVal val="visible"/>
                                      </p:to>
                                    </p:set>
                                    <p:animEffect transition="in" filter="wipe(down)">
                                      <p:cBhvr>
                                        <p:cTn id="34" dur="500"/>
                                        <p:tgtEl>
                                          <p:spTgt spid="26"/>
                                        </p:tgtEl>
                                      </p:cBhvr>
                                    </p:animEffect>
                                  </p:childTnLst>
                                </p:cTn>
                              </p:par>
                            </p:childTnLst>
                          </p:cTn>
                        </p:par>
                        <p:par>
                          <p:cTn id="35" fill="hold">
                            <p:stCondLst>
                              <p:cond delay="2550"/>
                            </p:stCondLst>
                            <p:childTnLst>
                              <p:par>
                                <p:cTn id="36" presetID="42" presetClass="entr" presetSubtype="0" fill="hold" nodeType="afterEffect">
                                  <p:stCondLst>
                                    <p:cond delay="0"/>
                                  </p:stCondLst>
                                  <p:childTnLst>
                                    <p:set>
                                      <p:cBhvr>
                                        <p:cTn id="37" dur="1" fill="hold">
                                          <p:stCondLst>
                                            <p:cond delay="0"/>
                                          </p:stCondLst>
                                        </p:cTn>
                                        <p:tgtEl>
                                          <p:spTgt spid="7"/>
                                        </p:tgtEl>
                                        <p:attrNameLst>
                                          <p:attrName>style.visibility</p:attrName>
                                        </p:attrNameLst>
                                      </p:cBhvr>
                                      <p:to>
                                        <p:strVal val="visible"/>
                                      </p:to>
                                    </p:set>
                                    <p:animEffect transition="in" filter="fade">
                                      <p:cBhvr>
                                        <p:cTn id="38" dur="300"/>
                                        <p:tgtEl>
                                          <p:spTgt spid="7"/>
                                        </p:tgtEl>
                                      </p:cBhvr>
                                    </p:animEffect>
                                    <p:anim calcmode="lin" valueType="num">
                                      <p:cBhvr>
                                        <p:cTn id="39" dur="300" fill="hold"/>
                                        <p:tgtEl>
                                          <p:spTgt spid="7"/>
                                        </p:tgtEl>
                                        <p:attrNameLst>
                                          <p:attrName>ppt_x</p:attrName>
                                        </p:attrNameLst>
                                      </p:cBhvr>
                                      <p:tavLst>
                                        <p:tav tm="0">
                                          <p:val>
                                            <p:strVal val="#ppt_x"/>
                                          </p:val>
                                        </p:tav>
                                        <p:tav tm="100000">
                                          <p:val>
                                            <p:strVal val="#ppt_x"/>
                                          </p:val>
                                        </p:tav>
                                      </p:tavLst>
                                    </p:anim>
                                    <p:anim calcmode="lin" valueType="num">
                                      <p:cBhvr>
                                        <p:cTn id="40" dur="300" fill="hold"/>
                                        <p:tgtEl>
                                          <p:spTgt spid="7"/>
                                        </p:tgtEl>
                                        <p:attrNameLst>
                                          <p:attrName>ppt_y</p:attrName>
                                        </p:attrNameLst>
                                      </p:cBhvr>
                                      <p:tavLst>
                                        <p:tav tm="0">
                                          <p:val>
                                            <p:strVal val="#ppt_y+.1"/>
                                          </p:val>
                                        </p:tav>
                                        <p:tav tm="100000">
                                          <p:val>
                                            <p:strVal val="#ppt_y"/>
                                          </p:val>
                                        </p:tav>
                                      </p:tavLst>
                                    </p:anim>
                                  </p:childTnLst>
                                </p:cTn>
                              </p:par>
                            </p:childTnLst>
                          </p:cTn>
                        </p:par>
                        <p:par>
                          <p:cTn id="41" fill="hold">
                            <p:stCondLst>
                              <p:cond delay="2850"/>
                            </p:stCondLst>
                            <p:childTnLst>
                              <p:par>
                                <p:cTn id="42" presetID="22" presetClass="entr" presetSubtype="4" fill="hold" grpId="0" nodeType="afterEffect">
                                  <p:stCondLst>
                                    <p:cond delay="0"/>
                                  </p:stCondLst>
                                  <p:childTnLst>
                                    <p:set>
                                      <p:cBhvr>
                                        <p:cTn id="43" dur="1" fill="hold">
                                          <p:stCondLst>
                                            <p:cond delay="0"/>
                                          </p:stCondLst>
                                        </p:cTn>
                                        <p:tgtEl>
                                          <p:spTgt spid="10"/>
                                        </p:tgtEl>
                                        <p:attrNameLst>
                                          <p:attrName>style.visibility</p:attrName>
                                        </p:attrNameLst>
                                      </p:cBhvr>
                                      <p:to>
                                        <p:strVal val="visible"/>
                                      </p:to>
                                    </p:set>
                                    <p:animEffect transition="in" filter="wipe(down)">
                                      <p:cBhvr>
                                        <p:cTn id="44" dur="500"/>
                                        <p:tgtEl>
                                          <p:spTgt spid="10"/>
                                        </p:tgtEl>
                                      </p:cBhvr>
                                    </p:animEffect>
                                  </p:childTnLst>
                                </p:cTn>
                              </p:par>
                            </p:childTnLst>
                          </p:cTn>
                        </p:par>
                        <p:par>
                          <p:cTn id="45" fill="hold">
                            <p:stCondLst>
                              <p:cond delay="3350"/>
                            </p:stCondLst>
                            <p:childTnLst>
                              <p:par>
                                <p:cTn id="46" presetID="42" presetClass="entr" presetSubtype="0" fill="hold" nodeType="afterEffect">
                                  <p:stCondLst>
                                    <p:cond delay="0"/>
                                  </p:stCondLst>
                                  <p:childTnLst>
                                    <p:set>
                                      <p:cBhvr>
                                        <p:cTn id="47" dur="1" fill="hold">
                                          <p:stCondLst>
                                            <p:cond delay="0"/>
                                          </p:stCondLst>
                                        </p:cTn>
                                        <p:tgtEl>
                                          <p:spTgt spid="12"/>
                                        </p:tgtEl>
                                        <p:attrNameLst>
                                          <p:attrName>style.visibility</p:attrName>
                                        </p:attrNameLst>
                                      </p:cBhvr>
                                      <p:to>
                                        <p:strVal val="visible"/>
                                      </p:to>
                                    </p:set>
                                    <p:animEffect transition="in" filter="fade">
                                      <p:cBhvr>
                                        <p:cTn id="48" dur="300"/>
                                        <p:tgtEl>
                                          <p:spTgt spid="12"/>
                                        </p:tgtEl>
                                      </p:cBhvr>
                                    </p:animEffect>
                                    <p:anim calcmode="lin" valueType="num">
                                      <p:cBhvr>
                                        <p:cTn id="49" dur="300" fill="hold"/>
                                        <p:tgtEl>
                                          <p:spTgt spid="12"/>
                                        </p:tgtEl>
                                        <p:attrNameLst>
                                          <p:attrName>ppt_x</p:attrName>
                                        </p:attrNameLst>
                                      </p:cBhvr>
                                      <p:tavLst>
                                        <p:tav tm="0">
                                          <p:val>
                                            <p:strVal val="#ppt_x"/>
                                          </p:val>
                                        </p:tav>
                                        <p:tav tm="100000">
                                          <p:val>
                                            <p:strVal val="#ppt_x"/>
                                          </p:val>
                                        </p:tav>
                                      </p:tavLst>
                                    </p:anim>
                                    <p:anim calcmode="lin" valueType="num">
                                      <p:cBhvr>
                                        <p:cTn id="50" dur="300" fill="hold"/>
                                        <p:tgtEl>
                                          <p:spTgt spid="12"/>
                                        </p:tgtEl>
                                        <p:attrNameLst>
                                          <p:attrName>ppt_y</p:attrName>
                                        </p:attrNameLst>
                                      </p:cBhvr>
                                      <p:tavLst>
                                        <p:tav tm="0">
                                          <p:val>
                                            <p:strVal val="#ppt_y+.1"/>
                                          </p:val>
                                        </p:tav>
                                        <p:tav tm="100000">
                                          <p:val>
                                            <p:strVal val="#ppt_y"/>
                                          </p:val>
                                        </p:tav>
                                      </p:tavLst>
                                    </p:anim>
                                  </p:childTnLst>
                                </p:cTn>
                              </p:par>
                            </p:childTnLst>
                          </p:cTn>
                        </p:par>
                        <p:par>
                          <p:cTn id="51" fill="hold">
                            <p:stCondLst>
                              <p:cond delay="3650"/>
                            </p:stCondLst>
                            <p:childTnLst>
                              <p:par>
                                <p:cTn id="52" presetID="22" presetClass="entr" presetSubtype="4" fill="hold" grpId="0" nodeType="afterEffect">
                                  <p:stCondLst>
                                    <p:cond delay="0"/>
                                  </p:stCondLst>
                                  <p:childTnLst>
                                    <p:set>
                                      <p:cBhvr>
                                        <p:cTn id="53" dur="1" fill="hold">
                                          <p:stCondLst>
                                            <p:cond delay="0"/>
                                          </p:stCondLst>
                                        </p:cTn>
                                        <p:tgtEl>
                                          <p:spTgt spid="15"/>
                                        </p:tgtEl>
                                        <p:attrNameLst>
                                          <p:attrName>style.visibility</p:attrName>
                                        </p:attrNameLst>
                                      </p:cBhvr>
                                      <p:to>
                                        <p:strVal val="visible"/>
                                      </p:to>
                                    </p:set>
                                    <p:animEffect transition="in" filter="wipe(down)">
                                      <p:cBhvr>
                                        <p:cTn id="54" dur="500"/>
                                        <p:tgtEl>
                                          <p:spTgt spid="15"/>
                                        </p:tgtEl>
                                      </p:cBhvr>
                                    </p:animEffect>
                                  </p:childTnLst>
                                </p:cTn>
                              </p:par>
                            </p:childTnLst>
                          </p:cTn>
                        </p:par>
                        <p:par>
                          <p:cTn id="55" fill="hold">
                            <p:stCondLst>
                              <p:cond delay="4150"/>
                            </p:stCondLst>
                            <p:childTnLst>
                              <p:par>
                                <p:cTn id="56" presetID="47" presetClass="entr" presetSubtype="0" fill="hold" nodeType="afterEffect">
                                  <p:stCondLst>
                                    <p:cond delay="0"/>
                                  </p:stCondLst>
                                  <p:childTnLst>
                                    <p:set>
                                      <p:cBhvr>
                                        <p:cTn id="57" dur="1" fill="hold">
                                          <p:stCondLst>
                                            <p:cond delay="0"/>
                                          </p:stCondLst>
                                        </p:cTn>
                                        <p:tgtEl>
                                          <p:spTgt spid="17"/>
                                        </p:tgtEl>
                                        <p:attrNameLst>
                                          <p:attrName>style.visibility</p:attrName>
                                        </p:attrNameLst>
                                      </p:cBhvr>
                                      <p:to>
                                        <p:strVal val="visible"/>
                                      </p:to>
                                    </p:set>
                                    <p:animEffect transition="in" filter="fade">
                                      <p:cBhvr>
                                        <p:cTn id="58" dur="300"/>
                                        <p:tgtEl>
                                          <p:spTgt spid="17"/>
                                        </p:tgtEl>
                                      </p:cBhvr>
                                    </p:animEffect>
                                    <p:anim calcmode="lin" valueType="num">
                                      <p:cBhvr>
                                        <p:cTn id="59" dur="300" fill="hold"/>
                                        <p:tgtEl>
                                          <p:spTgt spid="17"/>
                                        </p:tgtEl>
                                        <p:attrNameLst>
                                          <p:attrName>ppt_x</p:attrName>
                                        </p:attrNameLst>
                                      </p:cBhvr>
                                      <p:tavLst>
                                        <p:tav tm="0">
                                          <p:val>
                                            <p:strVal val="#ppt_x"/>
                                          </p:val>
                                        </p:tav>
                                        <p:tav tm="100000">
                                          <p:val>
                                            <p:strVal val="#ppt_x"/>
                                          </p:val>
                                        </p:tav>
                                      </p:tavLst>
                                    </p:anim>
                                    <p:anim calcmode="lin" valueType="num">
                                      <p:cBhvr>
                                        <p:cTn id="60" dur="300" fill="hold"/>
                                        <p:tgtEl>
                                          <p:spTgt spid="17"/>
                                        </p:tgtEl>
                                        <p:attrNameLst>
                                          <p:attrName>ppt_y</p:attrName>
                                        </p:attrNameLst>
                                      </p:cBhvr>
                                      <p:tavLst>
                                        <p:tav tm="0">
                                          <p:val>
                                            <p:strVal val="#ppt_y-.1"/>
                                          </p:val>
                                        </p:tav>
                                        <p:tav tm="100000">
                                          <p:val>
                                            <p:strVal val="#ppt_y"/>
                                          </p:val>
                                        </p:tav>
                                      </p:tavLst>
                                    </p:anim>
                                  </p:childTnLst>
                                </p:cTn>
                              </p:par>
                            </p:childTnLst>
                          </p:cTn>
                        </p:par>
                        <p:par>
                          <p:cTn id="61" fill="hold">
                            <p:stCondLst>
                              <p:cond delay="4450"/>
                            </p:stCondLst>
                            <p:childTnLst>
                              <p:par>
                                <p:cTn id="62" presetID="22" presetClass="entr" presetSubtype="1" fill="hold" grpId="0" nodeType="afterEffect">
                                  <p:stCondLst>
                                    <p:cond delay="0"/>
                                  </p:stCondLst>
                                  <p:childTnLst>
                                    <p:set>
                                      <p:cBhvr>
                                        <p:cTn id="63" dur="1" fill="hold">
                                          <p:stCondLst>
                                            <p:cond delay="0"/>
                                          </p:stCondLst>
                                        </p:cTn>
                                        <p:tgtEl>
                                          <p:spTgt spid="21"/>
                                        </p:tgtEl>
                                        <p:attrNameLst>
                                          <p:attrName>style.visibility</p:attrName>
                                        </p:attrNameLst>
                                      </p:cBhvr>
                                      <p:to>
                                        <p:strVal val="visible"/>
                                      </p:to>
                                    </p:set>
                                    <p:animEffect transition="in" filter="wipe(up)">
                                      <p:cBhvr>
                                        <p:cTn id="64" dur="500"/>
                                        <p:tgtEl>
                                          <p:spTgt spid="21"/>
                                        </p:tgtEl>
                                      </p:cBhvr>
                                    </p:animEffect>
                                  </p:childTnLst>
                                </p:cTn>
                              </p:par>
                            </p:childTnLst>
                          </p:cTn>
                        </p:par>
                        <p:par>
                          <p:cTn id="65" fill="hold">
                            <p:stCondLst>
                              <p:cond delay="4950"/>
                            </p:stCondLst>
                            <p:childTnLst>
                              <p:par>
                                <p:cTn id="66" presetID="47" presetClass="entr" presetSubtype="0" fill="hold" nodeType="afterEffect">
                                  <p:stCondLst>
                                    <p:cond delay="0"/>
                                  </p:stCondLst>
                                  <p:childTnLst>
                                    <p:set>
                                      <p:cBhvr>
                                        <p:cTn id="67" dur="1" fill="hold">
                                          <p:stCondLst>
                                            <p:cond delay="0"/>
                                          </p:stCondLst>
                                        </p:cTn>
                                        <p:tgtEl>
                                          <p:spTgt spid="22"/>
                                        </p:tgtEl>
                                        <p:attrNameLst>
                                          <p:attrName>style.visibility</p:attrName>
                                        </p:attrNameLst>
                                      </p:cBhvr>
                                      <p:to>
                                        <p:strVal val="visible"/>
                                      </p:to>
                                    </p:set>
                                    <p:animEffect transition="in" filter="fade">
                                      <p:cBhvr>
                                        <p:cTn id="68" dur="300"/>
                                        <p:tgtEl>
                                          <p:spTgt spid="22"/>
                                        </p:tgtEl>
                                      </p:cBhvr>
                                    </p:animEffect>
                                    <p:anim calcmode="lin" valueType="num">
                                      <p:cBhvr>
                                        <p:cTn id="69" dur="300" fill="hold"/>
                                        <p:tgtEl>
                                          <p:spTgt spid="22"/>
                                        </p:tgtEl>
                                        <p:attrNameLst>
                                          <p:attrName>ppt_x</p:attrName>
                                        </p:attrNameLst>
                                      </p:cBhvr>
                                      <p:tavLst>
                                        <p:tav tm="0">
                                          <p:val>
                                            <p:strVal val="#ppt_x"/>
                                          </p:val>
                                        </p:tav>
                                        <p:tav tm="100000">
                                          <p:val>
                                            <p:strVal val="#ppt_x"/>
                                          </p:val>
                                        </p:tav>
                                      </p:tavLst>
                                    </p:anim>
                                    <p:anim calcmode="lin" valueType="num">
                                      <p:cBhvr>
                                        <p:cTn id="70" dur="300" fill="hold"/>
                                        <p:tgtEl>
                                          <p:spTgt spid="22"/>
                                        </p:tgtEl>
                                        <p:attrNameLst>
                                          <p:attrName>ppt_y</p:attrName>
                                        </p:attrNameLst>
                                      </p:cBhvr>
                                      <p:tavLst>
                                        <p:tav tm="0">
                                          <p:val>
                                            <p:strVal val="#ppt_y-.1"/>
                                          </p:val>
                                        </p:tav>
                                        <p:tav tm="100000">
                                          <p:val>
                                            <p:strVal val="#ppt_y"/>
                                          </p:val>
                                        </p:tav>
                                      </p:tavLst>
                                    </p:anim>
                                  </p:childTnLst>
                                </p:cTn>
                              </p:par>
                            </p:childTnLst>
                          </p:cTn>
                        </p:par>
                        <p:par>
                          <p:cTn id="71" fill="hold">
                            <p:stCondLst>
                              <p:cond delay="5250"/>
                            </p:stCondLst>
                            <p:childTnLst>
                              <p:par>
                                <p:cTn id="72" presetID="22" presetClass="entr" presetSubtype="1" fill="hold" grpId="0" nodeType="afterEffect">
                                  <p:stCondLst>
                                    <p:cond delay="0"/>
                                  </p:stCondLst>
                                  <p:childTnLst>
                                    <p:set>
                                      <p:cBhvr>
                                        <p:cTn id="73" dur="1" fill="hold">
                                          <p:stCondLst>
                                            <p:cond delay="0"/>
                                          </p:stCondLst>
                                        </p:cTn>
                                        <p:tgtEl>
                                          <p:spTgt spid="25"/>
                                        </p:tgtEl>
                                        <p:attrNameLst>
                                          <p:attrName>style.visibility</p:attrName>
                                        </p:attrNameLst>
                                      </p:cBhvr>
                                      <p:to>
                                        <p:strVal val="visible"/>
                                      </p:to>
                                    </p:set>
                                    <p:animEffect transition="in" filter="wipe(up)">
                                      <p:cBhvr>
                                        <p:cTn id="74"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5" grpId="0"/>
      <p:bldP spid="21" grpId="0"/>
      <p:bldP spid="25" grpId="0"/>
      <p:bldP spid="2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grpSp>
        <p:nvGrpSpPr>
          <p:cNvPr id="17" name="组合 16"/>
          <p:cNvGrpSpPr/>
          <p:nvPr/>
        </p:nvGrpSpPr>
        <p:grpSpPr>
          <a:xfrm>
            <a:off x="3039948" y="3665768"/>
            <a:ext cx="6110515" cy="1761400"/>
            <a:chOff x="4673220" y="2474442"/>
            <a:chExt cx="6110515" cy="1761400"/>
          </a:xfrm>
        </p:grpSpPr>
        <p:sp>
          <p:nvSpPr>
            <p:cNvPr id="18" name="3"/>
            <p:cNvSpPr>
              <a:spLocks noChangeArrowheads="1"/>
            </p:cNvSpPr>
            <p:nvPr>
              <p:custDataLst>
                <p:tags r:id="rId1"/>
              </p:custDataLst>
            </p:nvPr>
          </p:nvSpPr>
          <p:spPr bwMode="auto">
            <a:xfrm>
              <a:off x="4866155" y="2474442"/>
              <a:ext cx="5724644"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pPr marL="0" marR="0" lvl="0" indent="0" algn="ctr"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lang="zh-CN" altLang="en-US" sz="5400" kern="0" dirty="0">
                  <a:solidFill>
                    <a:srgbClr val="DF6282"/>
                  </a:solidFill>
                  <a:latin typeface="微软雅黑" panose="020B0503020204020204" pitchFamily="34" charset="-122"/>
                  <a:ea typeface="微软雅黑" panose="020B0503020204020204" pitchFamily="34" charset="-122"/>
                  <a:sym typeface="Calibri" panose="020F0502020204030204" pitchFamily="34" charset="0"/>
                </a:rPr>
                <a:t>加入你的标题描述</a:t>
              </a:r>
              <a:endParaRPr kumimoji="0" lang="zh-CN" altLang="en-US" sz="5400" i="0" u="none" strike="noStrike" kern="0" cap="none" spc="0" normalizeH="0" baseline="0" noProof="0" dirty="0">
                <a:ln>
                  <a:noFill/>
                </a:ln>
                <a:solidFill>
                  <a:srgbClr val="DF6282"/>
                </a:solidFill>
                <a:effectLst/>
                <a:uLnTx/>
                <a:uFillTx/>
                <a:latin typeface="微软雅黑" panose="020B0503020204020204" pitchFamily="34" charset="-122"/>
                <a:ea typeface="微软雅黑" panose="020B0503020204020204" pitchFamily="34" charset="-122"/>
                <a:sym typeface="Calibri" panose="020F0502020204030204" pitchFamily="34" charset="0"/>
              </a:endParaRPr>
            </a:p>
          </p:txBody>
        </p:sp>
        <p:sp>
          <p:nvSpPr>
            <p:cNvPr id="25" name="10"/>
            <p:cNvSpPr/>
            <p:nvPr>
              <p:custDataLst>
                <p:tags r:id="rId2"/>
              </p:custDataLst>
            </p:nvPr>
          </p:nvSpPr>
          <p:spPr>
            <a:xfrm>
              <a:off x="4935083" y="3712622"/>
              <a:ext cx="5586786" cy="523220"/>
            </a:xfrm>
            <a:prstGeom prst="rect">
              <a:avLst/>
            </a:prstGeom>
          </p:spPr>
          <p:txBody>
            <a:bodyPr wrap="none">
              <a:spAutoFit/>
            </a:bodyPr>
            <a:lstStyle/>
            <a:p>
              <a:pPr lvl="0" algn="ctr">
                <a:defRPr/>
              </a:pPr>
              <a:r>
                <a:rPr lang="en-US" altLang="zh-CN" sz="2800" kern="0" dirty="0">
                  <a:solidFill>
                    <a:srgbClr val="267F42"/>
                  </a:solidFill>
                  <a:latin typeface="微软雅黑" panose="020B0503020204020204" pitchFamily="34" charset="-122"/>
                  <a:ea typeface="微软雅黑" panose="020B0503020204020204" pitchFamily="34" charset="-122"/>
                </a:rPr>
                <a:t>ADD YOUR TITLE DESCRIPTION</a:t>
              </a:r>
              <a:endParaRPr kumimoji="0" lang="en-US" altLang="zh-CN" sz="2800" b="0" i="0" u="none" strike="noStrike" kern="0" cap="none" spc="0" normalizeH="0" baseline="0" noProof="0" dirty="0">
                <a:ln>
                  <a:noFill/>
                </a:ln>
                <a:solidFill>
                  <a:srgbClr val="267F42"/>
                </a:solidFill>
                <a:effectLst/>
                <a:uLnTx/>
                <a:uFillTx/>
                <a:latin typeface="微软雅黑" panose="020B0503020204020204" pitchFamily="34" charset="-122"/>
                <a:ea typeface="微软雅黑" panose="020B0503020204020204" pitchFamily="34" charset="-122"/>
              </a:endParaRPr>
            </a:p>
          </p:txBody>
        </p:sp>
        <p:cxnSp>
          <p:nvCxnSpPr>
            <p:cNvPr id="26" name="品 11"/>
            <p:cNvCxnSpPr/>
            <p:nvPr>
              <p:custDataLst>
                <p:tags r:id="rId3"/>
              </p:custDataLst>
            </p:nvPr>
          </p:nvCxnSpPr>
          <p:spPr>
            <a:xfrm>
              <a:off x="4673220" y="3529385"/>
              <a:ext cx="6110515" cy="0"/>
            </a:xfrm>
            <a:prstGeom prst="line">
              <a:avLst/>
            </a:prstGeom>
            <a:noFill/>
            <a:ln w="6350" cap="flat" cmpd="sng" algn="ctr">
              <a:solidFill>
                <a:srgbClr val="267F42"/>
              </a:solidFill>
              <a:prstDash val="solid"/>
              <a:miter lim="800000"/>
            </a:ln>
            <a:effectLst/>
          </p:spPr>
        </p:cxnSp>
      </p:grpSp>
      <p:sp>
        <p:nvSpPr>
          <p:cNvPr id="27" name="椭圆 26"/>
          <p:cNvSpPr/>
          <p:nvPr/>
        </p:nvSpPr>
        <p:spPr>
          <a:xfrm>
            <a:off x="5194384" y="1239803"/>
            <a:ext cx="1801642" cy="1801638"/>
          </a:xfrm>
          <a:prstGeom prst="ellipse">
            <a:avLst/>
          </a:prstGeom>
          <a:noFill/>
          <a:ln>
            <a:solidFill>
              <a:srgbClr val="267F4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en-US" altLang="zh-CN" sz="7200" dirty="0">
                <a:solidFill>
                  <a:srgbClr val="267F42"/>
                </a:solidFill>
              </a:rPr>
              <a:t>4</a:t>
            </a:r>
            <a:endParaRPr lang="zh-CN" altLang="en-US" sz="7200" dirty="0">
              <a:solidFill>
                <a:srgbClr val="267F42"/>
              </a:solidFill>
            </a:endParaRPr>
          </a:p>
        </p:txBody>
      </p:sp>
    </p:spTree>
    <p:extLst>
      <p:ext uri="{BB962C8B-B14F-4D97-AF65-F5344CB8AC3E}">
        <p14:creationId xmlns:p14="http://schemas.microsoft.com/office/powerpoint/2010/main" val="509708644"/>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750" fill="hold"/>
                                        <p:tgtEl>
                                          <p:spTgt spid="14"/>
                                        </p:tgtEl>
                                        <p:attrNameLst>
                                          <p:attrName>ppt_w</p:attrName>
                                        </p:attrNameLst>
                                      </p:cBhvr>
                                      <p:tavLst>
                                        <p:tav tm="0">
                                          <p:val>
                                            <p:fltVal val="0"/>
                                          </p:val>
                                        </p:tav>
                                        <p:tav tm="100000">
                                          <p:val>
                                            <p:strVal val="#ppt_w"/>
                                          </p:val>
                                        </p:tav>
                                      </p:tavLst>
                                    </p:anim>
                                    <p:anim calcmode="lin" valueType="num">
                                      <p:cBhvr>
                                        <p:cTn id="8" dur="750" fill="hold"/>
                                        <p:tgtEl>
                                          <p:spTgt spid="14"/>
                                        </p:tgtEl>
                                        <p:attrNameLst>
                                          <p:attrName>ppt_h</p:attrName>
                                        </p:attrNameLst>
                                      </p:cBhvr>
                                      <p:tavLst>
                                        <p:tav tm="0">
                                          <p:val>
                                            <p:fltVal val="0"/>
                                          </p:val>
                                        </p:tav>
                                        <p:tav tm="100000">
                                          <p:val>
                                            <p:strVal val="#ppt_h"/>
                                          </p:val>
                                        </p:tav>
                                      </p:tavLst>
                                    </p:anim>
                                    <p:animEffect transition="in" filter="fade">
                                      <p:cBhvr>
                                        <p:cTn id="9" dur="750"/>
                                        <p:tgtEl>
                                          <p:spTgt spid="14"/>
                                        </p:tgtEl>
                                      </p:cBhvr>
                                    </p:animEffect>
                                  </p:childTnLst>
                                </p:cTn>
                              </p:par>
                            </p:childTnLst>
                          </p:cTn>
                        </p:par>
                        <p:par>
                          <p:cTn id="10" fill="hold">
                            <p:stCondLst>
                              <p:cond delay="750"/>
                            </p:stCondLst>
                            <p:childTnLst>
                              <p:par>
                                <p:cTn id="11" presetID="52" presetClass="entr" presetSubtype="0" fill="hold" grpId="0" nodeType="afterEffect">
                                  <p:stCondLst>
                                    <p:cond delay="0"/>
                                  </p:stCondLst>
                                  <p:childTnLst>
                                    <p:set>
                                      <p:cBhvr>
                                        <p:cTn id="12" dur="1" fill="hold">
                                          <p:stCondLst>
                                            <p:cond delay="0"/>
                                          </p:stCondLst>
                                        </p:cTn>
                                        <p:tgtEl>
                                          <p:spTgt spid="27"/>
                                        </p:tgtEl>
                                        <p:attrNameLst>
                                          <p:attrName>style.visibility</p:attrName>
                                        </p:attrNameLst>
                                      </p:cBhvr>
                                      <p:to>
                                        <p:strVal val="visible"/>
                                      </p:to>
                                    </p:set>
                                    <p:animScale>
                                      <p:cBhvr>
                                        <p:cTn id="13" dur="1000" decel="50000" fill="hold">
                                          <p:stCondLst>
                                            <p:cond delay="0"/>
                                          </p:stCondLst>
                                        </p:cTn>
                                        <p:tgtEl>
                                          <p:spTgt spid="2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1000" decel="50000" fill="hold">
                                          <p:stCondLst>
                                            <p:cond delay="0"/>
                                          </p:stCondLst>
                                        </p:cTn>
                                        <p:tgtEl>
                                          <p:spTgt spid="27"/>
                                        </p:tgtEl>
                                        <p:attrNameLst>
                                          <p:attrName>ppt_x</p:attrName>
                                          <p:attrName>ppt_y</p:attrName>
                                        </p:attrNameLst>
                                      </p:cBhvr>
                                    </p:animMotion>
                                    <p:animEffect transition="in" filter="fade">
                                      <p:cBhvr>
                                        <p:cTn id="15" dur="1000"/>
                                        <p:tgtEl>
                                          <p:spTgt spid="27"/>
                                        </p:tgtEl>
                                      </p:cBhvr>
                                    </p:animEffect>
                                  </p:childTnLst>
                                </p:cTn>
                              </p:par>
                            </p:childTnLst>
                          </p:cTn>
                        </p:par>
                        <p:par>
                          <p:cTn id="16" fill="hold">
                            <p:stCondLst>
                              <p:cond delay="1750"/>
                            </p:stCondLst>
                            <p:childTnLst>
                              <p:par>
                                <p:cTn id="17" presetID="2" presetClass="entr" presetSubtype="8" fill="hold" nodeType="afterEffect">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cBhvr additive="base">
                                        <p:cTn id="19" dur="750" fill="hold"/>
                                        <p:tgtEl>
                                          <p:spTgt spid="17"/>
                                        </p:tgtEl>
                                        <p:attrNameLst>
                                          <p:attrName>ppt_x</p:attrName>
                                        </p:attrNameLst>
                                      </p:cBhvr>
                                      <p:tavLst>
                                        <p:tav tm="0">
                                          <p:val>
                                            <p:strVal val="0-#ppt_w/2"/>
                                          </p:val>
                                        </p:tav>
                                        <p:tav tm="100000">
                                          <p:val>
                                            <p:strVal val="#ppt_x"/>
                                          </p:val>
                                        </p:tav>
                                      </p:tavLst>
                                    </p:anim>
                                    <p:anim calcmode="lin" valueType="num">
                                      <p:cBhvr additive="base">
                                        <p:cTn id="20" dur="75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270000" y="443285"/>
            <a:ext cx="9664700" cy="837928"/>
            <a:chOff x="1270000" y="487136"/>
            <a:chExt cx="9664700" cy="837928"/>
          </a:xfrm>
        </p:grpSpPr>
        <p:sp>
          <p:nvSpPr>
            <p:cNvPr id="2" name="矩形 1"/>
            <p:cNvSpPr/>
            <p:nvPr/>
          </p:nvSpPr>
          <p:spPr>
            <a:xfrm>
              <a:off x="1270000" y="487136"/>
              <a:ext cx="9664700" cy="837928"/>
            </a:xfrm>
            <a:prstGeom prst="rect">
              <a:avLst/>
            </a:prstGeom>
            <a:solidFill>
              <a:srgbClr val="267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Copyright Notice"/>
            <p:cNvSpPr>
              <a:spLocks/>
            </p:cNvSpPr>
            <p:nvPr/>
          </p:nvSpPr>
          <p:spPr bwMode="auto">
            <a:xfrm>
              <a:off x="2611411" y="688718"/>
              <a:ext cx="6981878" cy="43476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400" cap="small" dirty="0">
                  <a:solidFill>
                    <a:schemeClr val="bg1"/>
                  </a:solidFill>
                  <a:latin typeface="微软雅黑" panose="020B0503020204020204" pitchFamily="34" charset="-122"/>
                  <a:ea typeface="微软雅黑" panose="020B0503020204020204" pitchFamily="34" charset="-122"/>
                </a:rPr>
                <a:t>点击加入标题文字</a:t>
              </a:r>
              <a:endParaRPr lang="en-US" sz="2400" cap="small" dirty="0">
                <a:solidFill>
                  <a:schemeClr val="bg1"/>
                </a:solidFill>
                <a:latin typeface="微软雅黑" panose="020B0503020204020204" pitchFamily="34" charset="-122"/>
                <a:ea typeface="微软雅黑" panose="020B0503020204020204" pitchFamily="34" charset="-122"/>
              </a:endParaRPr>
            </a:p>
          </p:txBody>
        </p:sp>
      </p:grpSp>
      <p:grpSp>
        <p:nvGrpSpPr>
          <p:cNvPr id="69" name="组合 68"/>
          <p:cNvGrpSpPr/>
          <p:nvPr/>
        </p:nvGrpSpPr>
        <p:grpSpPr>
          <a:xfrm>
            <a:off x="850316" y="2186271"/>
            <a:ext cx="10424453" cy="4673317"/>
            <a:chOff x="1009974" y="2186271"/>
            <a:chExt cx="10424453" cy="4673317"/>
          </a:xfrm>
        </p:grpSpPr>
        <p:grpSp>
          <p:nvGrpSpPr>
            <p:cNvPr id="33" name="组合 32"/>
            <p:cNvGrpSpPr/>
            <p:nvPr/>
          </p:nvGrpSpPr>
          <p:grpSpPr>
            <a:xfrm>
              <a:off x="1009974" y="2186271"/>
              <a:ext cx="10424453" cy="4673317"/>
              <a:chOff x="667770" y="1687081"/>
              <a:chExt cx="10424453" cy="4673317"/>
            </a:xfrm>
          </p:grpSpPr>
          <p:sp>
            <p:nvSpPr>
              <p:cNvPr id="34" name="Rectángulo redondeado 138"/>
              <p:cNvSpPr/>
              <p:nvPr/>
            </p:nvSpPr>
            <p:spPr>
              <a:xfrm>
                <a:off x="9166582" y="1795368"/>
                <a:ext cx="1925641" cy="375790"/>
              </a:xfrm>
              <a:prstGeom prst="roundRect">
                <a:avLst/>
              </a:prstGeom>
              <a:solidFill>
                <a:srgbClr val="267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35" name="CuadroTexto 139"/>
              <p:cNvSpPr txBox="1"/>
              <p:nvPr/>
            </p:nvSpPr>
            <p:spPr>
              <a:xfrm>
                <a:off x="9406079" y="1792646"/>
                <a:ext cx="1446646" cy="369332"/>
              </a:xfrm>
              <a:prstGeom prst="rect">
                <a:avLst/>
              </a:prstGeom>
              <a:noFill/>
            </p:spPr>
            <p:txBody>
              <a:bodyPr wrap="square" rtlCol="0">
                <a:spAutoFit/>
              </a:bodyPr>
              <a:lstStyle/>
              <a:p>
                <a:pPr algn="ctr"/>
                <a:r>
                  <a:rPr lang="es-ES" dirty="0">
                    <a:solidFill>
                      <a:schemeClr val="bg1"/>
                    </a:solidFill>
                    <a:latin typeface="Roboto Condensed" panose="02000000000000000000" pitchFamily="2" charset="0"/>
                    <a:ea typeface="Roboto Condensed" panose="02000000000000000000" pitchFamily="2" charset="0"/>
                  </a:rPr>
                  <a:t>Eco System</a:t>
                </a:r>
              </a:p>
            </p:txBody>
          </p:sp>
          <p:sp>
            <p:nvSpPr>
              <p:cNvPr id="36" name="Rectángulo redondeado 140"/>
              <p:cNvSpPr/>
              <p:nvPr/>
            </p:nvSpPr>
            <p:spPr>
              <a:xfrm>
                <a:off x="9166582" y="2420667"/>
                <a:ext cx="1925641" cy="375790"/>
              </a:xfrm>
              <a:prstGeom prst="roundRect">
                <a:avLst/>
              </a:prstGeom>
              <a:solidFill>
                <a:srgbClr val="DF62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37" name="CuadroTexto 141"/>
              <p:cNvSpPr txBox="1"/>
              <p:nvPr/>
            </p:nvSpPr>
            <p:spPr>
              <a:xfrm>
                <a:off x="9406079" y="2417945"/>
                <a:ext cx="1446646" cy="369332"/>
              </a:xfrm>
              <a:prstGeom prst="rect">
                <a:avLst/>
              </a:prstGeom>
              <a:noFill/>
            </p:spPr>
            <p:txBody>
              <a:bodyPr wrap="square" rtlCol="0">
                <a:spAutoFit/>
              </a:bodyPr>
              <a:lstStyle/>
              <a:p>
                <a:pPr algn="ctr"/>
                <a:r>
                  <a:rPr lang="es-ES" dirty="0">
                    <a:solidFill>
                      <a:schemeClr val="bg1"/>
                    </a:solidFill>
                    <a:latin typeface="Roboto Condensed" panose="02000000000000000000" pitchFamily="2" charset="0"/>
                    <a:ea typeface="Roboto Condensed" panose="02000000000000000000" pitchFamily="2" charset="0"/>
                  </a:rPr>
                  <a:t>Bio Energy</a:t>
                </a:r>
              </a:p>
            </p:txBody>
          </p:sp>
          <p:sp>
            <p:nvSpPr>
              <p:cNvPr id="38" name="Rectángulo redondeado 142"/>
              <p:cNvSpPr/>
              <p:nvPr/>
            </p:nvSpPr>
            <p:spPr>
              <a:xfrm>
                <a:off x="9166582" y="3045966"/>
                <a:ext cx="1925641" cy="375790"/>
              </a:xfrm>
              <a:prstGeom prst="roundRect">
                <a:avLst/>
              </a:prstGeom>
              <a:solidFill>
                <a:srgbClr val="267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39" name="CuadroTexto 143"/>
              <p:cNvSpPr txBox="1"/>
              <p:nvPr/>
            </p:nvSpPr>
            <p:spPr>
              <a:xfrm>
                <a:off x="9406079" y="3043244"/>
                <a:ext cx="1446646" cy="369332"/>
              </a:xfrm>
              <a:prstGeom prst="rect">
                <a:avLst/>
              </a:prstGeom>
              <a:noFill/>
            </p:spPr>
            <p:txBody>
              <a:bodyPr wrap="square" rtlCol="0">
                <a:spAutoFit/>
              </a:bodyPr>
              <a:lstStyle/>
              <a:p>
                <a:pPr algn="ctr"/>
                <a:r>
                  <a:rPr lang="es-ES" dirty="0">
                    <a:solidFill>
                      <a:schemeClr val="bg1"/>
                    </a:solidFill>
                    <a:latin typeface="Roboto Condensed" panose="02000000000000000000" pitchFamily="2" charset="0"/>
                    <a:ea typeface="Roboto Condensed" panose="02000000000000000000" pitchFamily="2" charset="0"/>
                  </a:rPr>
                  <a:t>Green  </a:t>
                </a:r>
                <a:r>
                  <a:rPr lang="es-ES" dirty="0" err="1">
                    <a:solidFill>
                      <a:schemeClr val="bg1"/>
                    </a:solidFill>
                    <a:latin typeface="Roboto Condensed" panose="02000000000000000000" pitchFamily="2" charset="0"/>
                    <a:ea typeface="Roboto Condensed" panose="02000000000000000000" pitchFamily="2" charset="0"/>
                  </a:rPr>
                  <a:t>Life</a:t>
                </a:r>
                <a:endParaRPr lang="es-ES" dirty="0">
                  <a:solidFill>
                    <a:schemeClr val="bg1"/>
                  </a:solidFill>
                  <a:latin typeface="Roboto Condensed" panose="02000000000000000000" pitchFamily="2" charset="0"/>
                  <a:ea typeface="Roboto Condensed" panose="02000000000000000000" pitchFamily="2" charset="0"/>
                </a:endParaRPr>
              </a:p>
            </p:txBody>
          </p:sp>
          <p:sp>
            <p:nvSpPr>
              <p:cNvPr id="40" name="Rectángulo redondeado 144"/>
              <p:cNvSpPr/>
              <p:nvPr/>
            </p:nvSpPr>
            <p:spPr>
              <a:xfrm>
                <a:off x="9166582" y="3677550"/>
                <a:ext cx="1925641" cy="375790"/>
              </a:xfrm>
              <a:prstGeom prst="roundRect">
                <a:avLst/>
              </a:prstGeom>
              <a:solidFill>
                <a:srgbClr val="DF62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41" name="CuadroTexto 145"/>
              <p:cNvSpPr txBox="1"/>
              <p:nvPr/>
            </p:nvSpPr>
            <p:spPr>
              <a:xfrm>
                <a:off x="9406079" y="3674828"/>
                <a:ext cx="1446646" cy="369332"/>
              </a:xfrm>
              <a:prstGeom prst="rect">
                <a:avLst/>
              </a:prstGeom>
              <a:noFill/>
            </p:spPr>
            <p:txBody>
              <a:bodyPr wrap="square" rtlCol="0">
                <a:spAutoFit/>
              </a:bodyPr>
              <a:lstStyle/>
              <a:p>
                <a:pPr algn="ctr"/>
                <a:r>
                  <a:rPr lang="es-ES" dirty="0">
                    <a:solidFill>
                      <a:schemeClr val="bg1"/>
                    </a:solidFill>
                    <a:latin typeface="Roboto Condensed" panose="02000000000000000000" pitchFamily="2" charset="0"/>
                    <a:ea typeface="Roboto Condensed" panose="02000000000000000000" pitchFamily="2" charset="0"/>
                  </a:rPr>
                  <a:t>Your Goal</a:t>
                </a:r>
              </a:p>
            </p:txBody>
          </p:sp>
          <p:sp>
            <p:nvSpPr>
              <p:cNvPr id="42" name="Rectángulo 146"/>
              <p:cNvSpPr/>
              <p:nvPr/>
            </p:nvSpPr>
            <p:spPr>
              <a:xfrm>
                <a:off x="667770" y="1765679"/>
                <a:ext cx="2940719" cy="4594719"/>
              </a:xfrm>
              <a:prstGeom prst="rect">
                <a:avLst/>
              </a:prstGeom>
            </p:spPr>
            <p:txBody>
              <a:bodyPr wrap="square">
                <a:spAutoFit/>
              </a:bodyPr>
              <a:lstStyle/>
              <a:p>
                <a:pPr>
                  <a:lnSpc>
                    <a:spcPct val="120000"/>
                  </a:lnSpc>
                  <a:spcBef>
                    <a:spcPct val="20000"/>
                  </a:spcBef>
                </a:pPr>
                <a:r>
                  <a:rPr lang="zh-CN" altLang="en-US" sz="1400" dirty="0">
                    <a:solidFill>
                      <a:schemeClr val="bg1">
                        <a:lumMod val="50000"/>
                      </a:schemeClr>
                    </a:solidFill>
                    <a:latin typeface="微软雅黑" panose="020B0503020204020204" pitchFamily="34" charset="-122"/>
                    <a:ea typeface="微软雅黑" panose="020B0503020204020204" pitchFamily="34" charset="-122"/>
                    <a:sym typeface="Arial" panose="020B0604020202020204" pitchFamily="34" charset="0"/>
                  </a:rPr>
                  <a:t>单击此处编辑您要的内容，建议您在展示时采用微软雅黑字体，本模版所有图形线条及其相应素材均可自由编辑、改色、替换。单击此处编辑您要的内容，建议您在展示时采用微软雅黑字体，本模版所有图形线条及其相应素材均可自由编辑、改色、替换。</a:t>
                </a:r>
                <a:endParaRPr lang="en-US" altLang="zh-CN" sz="1400" dirty="0">
                  <a:solidFill>
                    <a:schemeClr val="bg1">
                      <a:lumMod val="50000"/>
                    </a:schemeClr>
                  </a:solidFill>
                  <a:latin typeface="微软雅黑" panose="020B0503020204020204" pitchFamily="34" charset="-122"/>
                  <a:ea typeface="微软雅黑" panose="020B0503020204020204" pitchFamily="34" charset="-122"/>
                  <a:sym typeface="Arial" panose="020B0604020202020204" pitchFamily="34" charset="0"/>
                </a:endParaRPr>
              </a:p>
              <a:p>
                <a:pPr>
                  <a:lnSpc>
                    <a:spcPct val="120000"/>
                  </a:lnSpc>
                  <a:spcBef>
                    <a:spcPct val="20000"/>
                  </a:spcBef>
                </a:pPr>
                <a:r>
                  <a:rPr lang="zh-CN" altLang="en-US" sz="1400" dirty="0">
                    <a:solidFill>
                      <a:schemeClr val="bg1">
                        <a:lumMod val="50000"/>
                      </a:schemeClr>
                    </a:solidFill>
                    <a:latin typeface="微软雅黑" panose="020B0503020204020204" pitchFamily="34" charset="-122"/>
                    <a:ea typeface="微软雅黑" panose="020B0503020204020204" pitchFamily="34" charset="-122"/>
                    <a:sym typeface="Arial" panose="020B0604020202020204" pitchFamily="34" charset="0"/>
                  </a:rPr>
                  <a:t>单击此处编辑您要的内容，建议您在展示时采用微软雅黑字体，本模版所有图形线条及其相应素材均可自由编辑、改色、替换。</a:t>
                </a:r>
                <a:endParaRPr lang="en-US" altLang="zh-CN" sz="1400" dirty="0">
                  <a:solidFill>
                    <a:schemeClr val="bg1">
                      <a:lumMod val="50000"/>
                    </a:schemeClr>
                  </a:solidFill>
                  <a:latin typeface="微软雅黑" panose="020B0503020204020204" pitchFamily="34" charset="-122"/>
                  <a:ea typeface="微软雅黑" panose="020B0503020204020204" pitchFamily="34" charset="-122"/>
                  <a:sym typeface="Arial" panose="020B0604020202020204" pitchFamily="34" charset="0"/>
                </a:endParaRPr>
              </a:p>
              <a:p>
                <a:pPr>
                  <a:lnSpc>
                    <a:spcPct val="120000"/>
                  </a:lnSpc>
                  <a:spcBef>
                    <a:spcPct val="20000"/>
                  </a:spcBef>
                </a:pPr>
                <a:r>
                  <a:rPr lang="zh-CN" altLang="en-US" sz="1400" dirty="0">
                    <a:solidFill>
                      <a:schemeClr val="bg1">
                        <a:lumMod val="50000"/>
                      </a:schemeClr>
                    </a:solidFill>
                    <a:latin typeface="微软雅黑" panose="020B0503020204020204" pitchFamily="34" charset="-122"/>
                    <a:ea typeface="微软雅黑" panose="020B0503020204020204" pitchFamily="34" charset="-122"/>
                    <a:sym typeface="Arial" panose="020B0604020202020204" pitchFamily="34" charset="0"/>
                  </a:rPr>
                  <a:t>单击此处编辑您要的内容，建议您在展示时采用微软雅黑字体，本模版所有图形线条及其相应素材均可自由编辑、改色、替换。</a:t>
                </a:r>
                <a:endParaRPr lang="en-US" altLang="zh-CN" sz="1400" dirty="0">
                  <a:solidFill>
                    <a:schemeClr val="bg1">
                      <a:lumMod val="50000"/>
                    </a:schemeClr>
                  </a:solidFill>
                  <a:latin typeface="微软雅黑" panose="020B0503020204020204" pitchFamily="34" charset="-122"/>
                  <a:ea typeface="微软雅黑" panose="020B0503020204020204" pitchFamily="34" charset="-122"/>
                  <a:sym typeface="Arial" panose="020B0604020202020204" pitchFamily="34" charset="0"/>
                </a:endParaRPr>
              </a:p>
              <a:p>
                <a:pPr>
                  <a:lnSpc>
                    <a:spcPct val="120000"/>
                  </a:lnSpc>
                  <a:spcBef>
                    <a:spcPct val="20000"/>
                  </a:spcBef>
                </a:pPr>
                <a:endParaRPr lang="en-US" altLang="zh-CN" sz="1400" dirty="0">
                  <a:solidFill>
                    <a:schemeClr val="bg1">
                      <a:lumMod val="50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43" name="矩形 42"/>
              <p:cNvSpPr/>
              <p:nvPr/>
            </p:nvSpPr>
            <p:spPr>
              <a:xfrm>
                <a:off x="4158880" y="1687081"/>
                <a:ext cx="4457310" cy="2561534"/>
              </a:xfrm>
              <a:prstGeom prst="rect">
                <a:avLst/>
              </a:prstGeom>
              <a:blipFill dpi="0" rotWithShape="1">
                <a:blip r:embed="rId3" cstate="print"/>
                <a:srcRect/>
                <a:stretch>
                  <a:fillRect/>
                </a:stretch>
              </a:blipFill>
              <a:ln w="381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bg1">
                      <a:lumMod val="50000"/>
                    </a:schemeClr>
                  </a:solidFill>
                </a:endParaRPr>
              </a:p>
            </p:txBody>
          </p:sp>
        </p:grpSp>
        <p:grpSp>
          <p:nvGrpSpPr>
            <p:cNvPr id="64" name="组合 63"/>
            <p:cNvGrpSpPr/>
            <p:nvPr/>
          </p:nvGrpSpPr>
          <p:grpSpPr>
            <a:xfrm>
              <a:off x="4595973" y="4989382"/>
              <a:ext cx="4267531" cy="1326961"/>
              <a:chOff x="6350633" y="3766298"/>
              <a:chExt cx="4971220" cy="1545769"/>
            </a:xfrm>
          </p:grpSpPr>
          <p:sp>
            <p:nvSpPr>
              <p:cNvPr id="44" name="Oval 43"/>
              <p:cNvSpPr>
                <a:spLocks noChangeArrowheads="1"/>
              </p:cNvSpPr>
              <p:nvPr/>
            </p:nvSpPr>
            <p:spPr bwMode="auto">
              <a:xfrm flipH="1">
                <a:off x="9781092" y="3766298"/>
                <a:ext cx="1540761" cy="1545769"/>
              </a:xfrm>
              <a:prstGeom prst="ellipse">
                <a:avLst/>
              </a:prstGeom>
              <a:solidFill>
                <a:srgbClr val="267F42"/>
              </a:solidFill>
              <a:ln>
                <a:noFill/>
              </a:ln>
            </p:spPr>
            <p:txBody>
              <a:bodyPr/>
              <a:lstStyle/>
              <a:p>
                <a:endParaRPr lang="zh-CN" altLang="en-US" sz="3200">
                  <a:solidFill>
                    <a:prstClr val="black"/>
                  </a:solidFill>
                </a:endParaRPr>
              </a:p>
            </p:txBody>
          </p:sp>
          <p:sp>
            <p:nvSpPr>
              <p:cNvPr id="45" name="Oval 44"/>
              <p:cNvSpPr>
                <a:spLocks noChangeArrowheads="1"/>
              </p:cNvSpPr>
              <p:nvPr/>
            </p:nvSpPr>
            <p:spPr bwMode="auto">
              <a:xfrm flipH="1">
                <a:off x="8065863" y="3766298"/>
                <a:ext cx="1540761" cy="1545769"/>
              </a:xfrm>
              <a:prstGeom prst="ellipse">
                <a:avLst/>
              </a:prstGeom>
              <a:solidFill>
                <a:srgbClr val="DF6282"/>
              </a:solidFill>
              <a:ln>
                <a:noFill/>
              </a:ln>
            </p:spPr>
            <p:txBody>
              <a:bodyPr/>
              <a:lstStyle/>
              <a:p>
                <a:endParaRPr lang="zh-CN" altLang="en-US" sz="3200">
                  <a:solidFill>
                    <a:prstClr val="black"/>
                  </a:solidFill>
                </a:endParaRPr>
              </a:p>
            </p:txBody>
          </p:sp>
          <p:sp>
            <p:nvSpPr>
              <p:cNvPr id="46" name="Oval 45"/>
              <p:cNvSpPr>
                <a:spLocks noChangeArrowheads="1"/>
              </p:cNvSpPr>
              <p:nvPr/>
            </p:nvSpPr>
            <p:spPr bwMode="auto">
              <a:xfrm flipH="1">
                <a:off x="6350633" y="3766298"/>
                <a:ext cx="1540761" cy="1545769"/>
              </a:xfrm>
              <a:prstGeom prst="ellipse">
                <a:avLst/>
              </a:prstGeom>
              <a:solidFill>
                <a:srgbClr val="267F42"/>
              </a:solidFill>
              <a:ln>
                <a:noFill/>
              </a:ln>
            </p:spPr>
            <p:txBody>
              <a:bodyPr/>
              <a:lstStyle/>
              <a:p>
                <a:endParaRPr lang="zh-CN" altLang="en-US" sz="3200">
                  <a:solidFill>
                    <a:prstClr val="black"/>
                  </a:solidFill>
                </a:endParaRPr>
              </a:p>
            </p:txBody>
          </p:sp>
          <p:grpSp>
            <p:nvGrpSpPr>
              <p:cNvPr id="48" name="Group 58"/>
              <p:cNvGrpSpPr/>
              <p:nvPr/>
            </p:nvGrpSpPr>
            <p:grpSpPr bwMode="auto">
              <a:xfrm flipH="1">
                <a:off x="6932949" y="4147075"/>
                <a:ext cx="376127" cy="394375"/>
                <a:chOff x="2352" y="1832"/>
                <a:chExt cx="166" cy="174"/>
              </a:xfrm>
            </p:grpSpPr>
            <p:sp>
              <p:nvSpPr>
                <p:cNvPr id="49" name="Freeform 48"/>
                <p:cNvSpPr/>
                <p:nvPr/>
              </p:nvSpPr>
              <p:spPr bwMode="auto">
                <a:xfrm>
                  <a:off x="2352" y="1832"/>
                  <a:ext cx="166" cy="14"/>
                </a:xfrm>
                <a:custGeom>
                  <a:avLst/>
                  <a:gdLst>
                    <a:gd name="T0" fmla="*/ 79 w 82"/>
                    <a:gd name="T1" fmla="*/ 0 h 7"/>
                    <a:gd name="T2" fmla="*/ 3 w 82"/>
                    <a:gd name="T3" fmla="*/ 0 h 7"/>
                    <a:gd name="T4" fmla="*/ 0 w 82"/>
                    <a:gd name="T5" fmla="*/ 4 h 7"/>
                    <a:gd name="T6" fmla="*/ 3 w 82"/>
                    <a:gd name="T7" fmla="*/ 7 h 7"/>
                    <a:gd name="T8" fmla="*/ 79 w 82"/>
                    <a:gd name="T9" fmla="*/ 7 h 7"/>
                    <a:gd name="T10" fmla="*/ 82 w 82"/>
                    <a:gd name="T11" fmla="*/ 4 h 7"/>
                    <a:gd name="T12" fmla="*/ 79 w 82"/>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82" h="7">
                      <a:moveTo>
                        <a:pt x="79" y="0"/>
                      </a:moveTo>
                      <a:cubicBezTo>
                        <a:pt x="3" y="0"/>
                        <a:pt x="3" y="0"/>
                        <a:pt x="3" y="0"/>
                      </a:cubicBezTo>
                      <a:cubicBezTo>
                        <a:pt x="1" y="0"/>
                        <a:pt x="0" y="2"/>
                        <a:pt x="0" y="4"/>
                      </a:cubicBezTo>
                      <a:cubicBezTo>
                        <a:pt x="0" y="6"/>
                        <a:pt x="1" y="7"/>
                        <a:pt x="3" y="7"/>
                      </a:cubicBezTo>
                      <a:cubicBezTo>
                        <a:pt x="79" y="7"/>
                        <a:pt x="79" y="7"/>
                        <a:pt x="79" y="7"/>
                      </a:cubicBezTo>
                      <a:cubicBezTo>
                        <a:pt x="81" y="7"/>
                        <a:pt x="82" y="6"/>
                        <a:pt x="82" y="4"/>
                      </a:cubicBezTo>
                      <a:cubicBezTo>
                        <a:pt x="82" y="2"/>
                        <a:pt x="81" y="0"/>
                        <a:pt x="79"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3200">
                    <a:solidFill>
                      <a:prstClr val="black"/>
                    </a:solidFill>
                  </a:endParaRPr>
                </a:p>
              </p:txBody>
            </p:sp>
            <p:sp>
              <p:nvSpPr>
                <p:cNvPr id="50" name="Freeform 49"/>
                <p:cNvSpPr/>
                <p:nvPr/>
              </p:nvSpPr>
              <p:spPr bwMode="auto">
                <a:xfrm>
                  <a:off x="2368" y="1866"/>
                  <a:ext cx="134" cy="87"/>
                </a:xfrm>
                <a:custGeom>
                  <a:avLst/>
                  <a:gdLst>
                    <a:gd name="T0" fmla="*/ 63 w 66"/>
                    <a:gd name="T1" fmla="*/ 0 h 43"/>
                    <a:gd name="T2" fmla="*/ 59 w 66"/>
                    <a:gd name="T3" fmla="*/ 3 h 43"/>
                    <a:gd name="T4" fmla="*/ 59 w 66"/>
                    <a:gd name="T5" fmla="*/ 32 h 43"/>
                    <a:gd name="T6" fmla="*/ 55 w 66"/>
                    <a:gd name="T7" fmla="*/ 36 h 43"/>
                    <a:gd name="T8" fmla="*/ 11 w 66"/>
                    <a:gd name="T9" fmla="*/ 36 h 43"/>
                    <a:gd name="T10" fmla="*/ 7 w 66"/>
                    <a:gd name="T11" fmla="*/ 32 h 43"/>
                    <a:gd name="T12" fmla="*/ 7 w 66"/>
                    <a:gd name="T13" fmla="*/ 3 h 43"/>
                    <a:gd name="T14" fmla="*/ 3 w 66"/>
                    <a:gd name="T15" fmla="*/ 0 h 43"/>
                    <a:gd name="T16" fmla="*/ 0 w 66"/>
                    <a:gd name="T17" fmla="*/ 3 h 43"/>
                    <a:gd name="T18" fmla="*/ 0 w 66"/>
                    <a:gd name="T19" fmla="*/ 32 h 43"/>
                    <a:gd name="T20" fmla="*/ 11 w 66"/>
                    <a:gd name="T21" fmla="*/ 43 h 43"/>
                    <a:gd name="T22" fmla="*/ 55 w 66"/>
                    <a:gd name="T23" fmla="*/ 43 h 43"/>
                    <a:gd name="T24" fmla="*/ 66 w 66"/>
                    <a:gd name="T25" fmla="*/ 32 h 43"/>
                    <a:gd name="T26" fmla="*/ 66 w 66"/>
                    <a:gd name="T27" fmla="*/ 3 h 43"/>
                    <a:gd name="T28" fmla="*/ 63 w 66"/>
                    <a:gd name="T29"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6" h="43">
                      <a:moveTo>
                        <a:pt x="63" y="0"/>
                      </a:moveTo>
                      <a:cubicBezTo>
                        <a:pt x="61" y="0"/>
                        <a:pt x="59" y="1"/>
                        <a:pt x="59" y="3"/>
                      </a:cubicBezTo>
                      <a:cubicBezTo>
                        <a:pt x="59" y="32"/>
                        <a:pt x="59" y="32"/>
                        <a:pt x="59" y="32"/>
                      </a:cubicBezTo>
                      <a:cubicBezTo>
                        <a:pt x="59" y="34"/>
                        <a:pt x="57" y="36"/>
                        <a:pt x="55" y="36"/>
                      </a:cubicBezTo>
                      <a:cubicBezTo>
                        <a:pt x="11" y="36"/>
                        <a:pt x="11" y="36"/>
                        <a:pt x="11" y="36"/>
                      </a:cubicBezTo>
                      <a:cubicBezTo>
                        <a:pt x="9" y="36"/>
                        <a:pt x="7" y="34"/>
                        <a:pt x="7" y="32"/>
                      </a:cubicBezTo>
                      <a:cubicBezTo>
                        <a:pt x="7" y="3"/>
                        <a:pt x="7" y="3"/>
                        <a:pt x="7" y="3"/>
                      </a:cubicBezTo>
                      <a:cubicBezTo>
                        <a:pt x="7" y="1"/>
                        <a:pt x="5" y="0"/>
                        <a:pt x="3" y="0"/>
                      </a:cubicBezTo>
                      <a:cubicBezTo>
                        <a:pt x="1" y="0"/>
                        <a:pt x="0" y="1"/>
                        <a:pt x="0" y="3"/>
                      </a:cubicBezTo>
                      <a:cubicBezTo>
                        <a:pt x="0" y="32"/>
                        <a:pt x="0" y="32"/>
                        <a:pt x="0" y="32"/>
                      </a:cubicBezTo>
                      <a:cubicBezTo>
                        <a:pt x="0" y="38"/>
                        <a:pt x="5" y="43"/>
                        <a:pt x="11" y="43"/>
                      </a:cubicBezTo>
                      <a:cubicBezTo>
                        <a:pt x="55" y="43"/>
                        <a:pt x="55" y="43"/>
                        <a:pt x="55" y="43"/>
                      </a:cubicBezTo>
                      <a:cubicBezTo>
                        <a:pt x="61" y="43"/>
                        <a:pt x="66" y="38"/>
                        <a:pt x="66" y="32"/>
                      </a:cubicBezTo>
                      <a:cubicBezTo>
                        <a:pt x="66" y="3"/>
                        <a:pt x="66" y="3"/>
                        <a:pt x="66" y="3"/>
                      </a:cubicBezTo>
                      <a:cubicBezTo>
                        <a:pt x="66" y="1"/>
                        <a:pt x="65" y="0"/>
                        <a:pt x="63"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3200">
                    <a:solidFill>
                      <a:prstClr val="black"/>
                    </a:solidFill>
                  </a:endParaRPr>
                </a:p>
              </p:txBody>
            </p:sp>
            <p:sp>
              <p:nvSpPr>
                <p:cNvPr id="51" name="Freeform 50"/>
                <p:cNvSpPr/>
                <p:nvPr/>
              </p:nvSpPr>
              <p:spPr bwMode="auto">
                <a:xfrm>
                  <a:off x="2402" y="1895"/>
                  <a:ext cx="15" cy="28"/>
                </a:xfrm>
                <a:custGeom>
                  <a:avLst/>
                  <a:gdLst>
                    <a:gd name="T0" fmla="*/ 7 w 7"/>
                    <a:gd name="T1" fmla="*/ 10 h 14"/>
                    <a:gd name="T2" fmla="*/ 7 w 7"/>
                    <a:gd name="T3" fmla="*/ 4 h 14"/>
                    <a:gd name="T4" fmla="*/ 3 w 7"/>
                    <a:gd name="T5" fmla="*/ 0 h 14"/>
                    <a:gd name="T6" fmla="*/ 0 w 7"/>
                    <a:gd name="T7" fmla="*/ 4 h 14"/>
                    <a:gd name="T8" fmla="*/ 0 w 7"/>
                    <a:gd name="T9" fmla="*/ 10 h 14"/>
                    <a:gd name="T10" fmla="*/ 3 w 7"/>
                    <a:gd name="T11" fmla="*/ 14 h 14"/>
                    <a:gd name="T12" fmla="*/ 7 w 7"/>
                    <a:gd name="T13" fmla="*/ 10 h 14"/>
                  </a:gdLst>
                  <a:ahLst/>
                  <a:cxnLst>
                    <a:cxn ang="0">
                      <a:pos x="T0" y="T1"/>
                    </a:cxn>
                    <a:cxn ang="0">
                      <a:pos x="T2" y="T3"/>
                    </a:cxn>
                    <a:cxn ang="0">
                      <a:pos x="T4" y="T5"/>
                    </a:cxn>
                    <a:cxn ang="0">
                      <a:pos x="T6" y="T7"/>
                    </a:cxn>
                    <a:cxn ang="0">
                      <a:pos x="T8" y="T9"/>
                    </a:cxn>
                    <a:cxn ang="0">
                      <a:pos x="T10" y="T11"/>
                    </a:cxn>
                    <a:cxn ang="0">
                      <a:pos x="T12" y="T13"/>
                    </a:cxn>
                  </a:cxnLst>
                  <a:rect l="0" t="0" r="r" b="b"/>
                  <a:pathLst>
                    <a:path w="7" h="14">
                      <a:moveTo>
                        <a:pt x="7" y="10"/>
                      </a:moveTo>
                      <a:cubicBezTo>
                        <a:pt x="7" y="4"/>
                        <a:pt x="7" y="4"/>
                        <a:pt x="7" y="4"/>
                      </a:cubicBezTo>
                      <a:cubicBezTo>
                        <a:pt x="7" y="2"/>
                        <a:pt x="5" y="0"/>
                        <a:pt x="3" y="0"/>
                      </a:cubicBezTo>
                      <a:cubicBezTo>
                        <a:pt x="1" y="0"/>
                        <a:pt x="0" y="2"/>
                        <a:pt x="0" y="4"/>
                      </a:cubicBezTo>
                      <a:cubicBezTo>
                        <a:pt x="0" y="10"/>
                        <a:pt x="0" y="10"/>
                        <a:pt x="0" y="10"/>
                      </a:cubicBezTo>
                      <a:cubicBezTo>
                        <a:pt x="0" y="12"/>
                        <a:pt x="1" y="14"/>
                        <a:pt x="3" y="14"/>
                      </a:cubicBezTo>
                      <a:cubicBezTo>
                        <a:pt x="5" y="14"/>
                        <a:pt x="7" y="12"/>
                        <a:pt x="7" y="1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3200">
                    <a:solidFill>
                      <a:prstClr val="black"/>
                    </a:solidFill>
                  </a:endParaRPr>
                </a:p>
              </p:txBody>
            </p:sp>
            <p:sp>
              <p:nvSpPr>
                <p:cNvPr id="52" name="Freeform 51"/>
                <p:cNvSpPr/>
                <p:nvPr/>
              </p:nvSpPr>
              <p:spPr bwMode="auto">
                <a:xfrm>
                  <a:off x="2427" y="1868"/>
                  <a:ext cx="16" cy="55"/>
                </a:xfrm>
                <a:custGeom>
                  <a:avLst/>
                  <a:gdLst>
                    <a:gd name="T0" fmla="*/ 8 w 8"/>
                    <a:gd name="T1" fmla="*/ 23 h 27"/>
                    <a:gd name="T2" fmla="*/ 8 w 8"/>
                    <a:gd name="T3" fmla="*/ 3 h 27"/>
                    <a:gd name="T4" fmla="*/ 4 w 8"/>
                    <a:gd name="T5" fmla="*/ 0 h 27"/>
                    <a:gd name="T6" fmla="*/ 0 w 8"/>
                    <a:gd name="T7" fmla="*/ 3 h 27"/>
                    <a:gd name="T8" fmla="*/ 0 w 8"/>
                    <a:gd name="T9" fmla="*/ 23 h 27"/>
                    <a:gd name="T10" fmla="*/ 4 w 8"/>
                    <a:gd name="T11" fmla="*/ 27 h 27"/>
                    <a:gd name="T12" fmla="*/ 8 w 8"/>
                    <a:gd name="T13" fmla="*/ 23 h 27"/>
                  </a:gdLst>
                  <a:ahLst/>
                  <a:cxnLst>
                    <a:cxn ang="0">
                      <a:pos x="T0" y="T1"/>
                    </a:cxn>
                    <a:cxn ang="0">
                      <a:pos x="T2" y="T3"/>
                    </a:cxn>
                    <a:cxn ang="0">
                      <a:pos x="T4" y="T5"/>
                    </a:cxn>
                    <a:cxn ang="0">
                      <a:pos x="T6" y="T7"/>
                    </a:cxn>
                    <a:cxn ang="0">
                      <a:pos x="T8" y="T9"/>
                    </a:cxn>
                    <a:cxn ang="0">
                      <a:pos x="T10" y="T11"/>
                    </a:cxn>
                    <a:cxn ang="0">
                      <a:pos x="T12" y="T13"/>
                    </a:cxn>
                  </a:cxnLst>
                  <a:rect l="0" t="0" r="r" b="b"/>
                  <a:pathLst>
                    <a:path w="8" h="27">
                      <a:moveTo>
                        <a:pt x="8" y="23"/>
                      </a:moveTo>
                      <a:cubicBezTo>
                        <a:pt x="8" y="3"/>
                        <a:pt x="8" y="3"/>
                        <a:pt x="8" y="3"/>
                      </a:cubicBezTo>
                      <a:cubicBezTo>
                        <a:pt x="8" y="1"/>
                        <a:pt x="6" y="0"/>
                        <a:pt x="4" y="0"/>
                      </a:cubicBezTo>
                      <a:cubicBezTo>
                        <a:pt x="2" y="0"/>
                        <a:pt x="0" y="1"/>
                        <a:pt x="0" y="3"/>
                      </a:cubicBezTo>
                      <a:cubicBezTo>
                        <a:pt x="0" y="23"/>
                        <a:pt x="0" y="23"/>
                        <a:pt x="0" y="23"/>
                      </a:cubicBezTo>
                      <a:cubicBezTo>
                        <a:pt x="0" y="25"/>
                        <a:pt x="2" y="27"/>
                        <a:pt x="4" y="27"/>
                      </a:cubicBezTo>
                      <a:cubicBezTo>
                        <a:pt x="6" y="27"/>
                        <a:pt x="8" y="25"/>
                        <a:pt x="8" y="23"/>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3200">
                    <a:solidFill>
                      <a:prstClr val="black"/>
                    </a:solidFill>
                  </a:endParaRPr>
                </a:p>
              </p:txBody>
            </p:sp>
            <p:sp>
              <p:nvSpPr>
                <p:cNvPr id="53" name="Freeform 52"/>
                <p:cNvSpPr/>
                <p:nvPr/>
              </p:nvSpPr>
              <p:spPr bwMode="auto">
                <a:xfrm>
                  <a:off x="2453" y="1881"/>
                  <a:ext cx="14" cy="42"/>
                </a:xfrm>
                <a:custGeom>
                  <a:avLst/>
                  <a:gdLst>
                    <a:gd name="T0" fmla="*/ 7 w 7"/>
                    <a:gd name="T1" fmla="*/ 17 h 21"/>
                    <a:gd name="T2" fmla="*/ 7 w 7"/>
                    <a:gd name="T3" fmla="*/ 4 h 21"/>
                    <a:gd name="T4" fmla="*/ 4 w 7"/>
                    <a:gd name="T5" fmla="*/ 0 h 21"/>
                    <a:gd name="T6" fmla="*/ 0 w 7"/>
                    <a:gd name="T7" fmla="*/ 4 h 21"/>
                    <a:gd name="T8" fmla="*/ 0 w 7"/>
                    <a:gd name="T9" fmla="*/ 17 h 21"/>
                    <a:gd name="T10" fmla="*/ 4 w 7"/>
                    <a:gd name="T11" fmla="*/ 21 h 21"/>
                    <a:gd name="T12" fmla="*/ 7 w 7"/>
                    <a:gd name="T13" fmla="*/ 17 h 21"/>
                  </a:gdLst>
                  <a:ahLst/>
                  <a:cxnLst>
                    <a:cxn ang="0">
                      <a:pos x="T0" y="T1"/>
                    </a:cxn>
                    <a:cxn ang="0">
                      <a:pos x="T2" y="T3"/>
                    </a:cxn>
                    <a:cxn ang="0">
                      <a:pos x="T4" y="T5"/>
                    </a:cxn>
                    <a:cxn ang="0">
                      <a:pos x="T6" y="T7"/>
                    </a:cxn>
                    <a:cxn ang="0">
                      <a:pos x="T8" y="T9"/>
                    </a:cxn>
                    <a:cxn ang="0">
                      <a:pos x="T10" y="T11"/>
                    </a:cxn>
                    <a:cxn ang="0">
                      <a:pos x="T12" y="T13"/>
                    </a:cxn>
                  </a:cxnLst>
                  <a:rect l="0" t="0" r="r" b="b"/>
                  <a:pathLst>
                    <a:path w="7" h="21">
                      <a:moveTo>
                        <a:pt x="7" y="17"/>
                      </a:moveTo>
                      <a:cubicBezTo>
                        <a:pt x="7" y="4"/>
                        <a:pt x="7" y="4"/>
                        <a:pt x="7" y="4"/>
                      </a:cubicBezTo>
                      <a:cubicBezTo>
                        <a:pt x="7" y="2"/>
                        <a:pt x="6" y="0"/>
                        <a:pt x="4" y="0"/>
                      </a:cubicBezTo>
                      <a:cubicBezTo>
                        <a:pt x="2" y="0"/>
                        <a:pt x="0" y="2"/>
                        <a:pt x="0" y="4"/>
                      </a:cubicBezTo>
                      <a:cubicBezTo>
                        <a:pt x="0" y="17"/>
                        <a:pt x="0" y="17"/>
                        <a:pt x="0" y="17"/>
                      </a:cubicBezTo>
                      <a:cubicBezTo>
                        <a:pt x="0" y="19"/>
                        <a:pt x="2" y="21"/>
                        <a:pt x="4" y="21"/>
                      </a:cubicBezTo>
                      <a:cubicBezTo>
                        <a:pt x="6" y="21"/>
                        <a:pt x="7" y="19"/>
                        <a:pt x="7" y="17"/>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3200">
                    <a:solidFill>
                      <a:prstClr val="black"/>
                    </a:solidFill>
                  </a:endParaRPr>
                </a:p>
              </p:txBody>
            </p:sp>
            <p:sp>
              <p:nvSpPr>
                <p:cNvPr id="54" name="Freeform 53"/>
                <p:cNvSpPr/>
                <p:nvPr/>
              </p:nvSpPr>
              <p:spPr bwMode="auto">
                <a:xfrm>
                  <a:off x="2396" y="1965"/>
                  <a:ext cx="77" cy="41"/>
                </a:xfrm>
                <a:custGeom>
                  <a:avLst/>
                  <a:gdLst>
                    <a:gd name="T0" fmla="*/ 30 w 38"/>
                    <a:gd name="T1" fmla="*/ 2 h 20"/>
                    <a:gd name="T2" fmla="*/ 26 w 38"/>
                    <a:gd name="T3" fmla="*/ 0 h 20"/>
                    <a:gd name="T4" fmla="*/ 12 w 38"/>
                    <a:gd name="T5" fmla="*/ 0 h 20"/>
                    <a:gd name="T6" fmla="*/ 8 w 38"/>
                    <a:gd name="T7" fmla="*/ 2 h 20"/>
                    <a:gd name="T8" fmla="*/ 1 w 38"/>
                    <a:gd name="T9" fmla="*/ 14 h 20"/>
                    <a:gd name="T10" fmla="*/ 2 w 38"/>
                    <a:gd name="T11" fmla="*/ 19 h 20"/>
                    <a:gd name="T12" fmla="*/ 7 w 38"/>
                    <a:gd name="T13" fmla="*/ 18 h 20"/>
                    <a:gd name="T14" fmla="*/ 14 w 38"/>
                    <a:gd name="T15" fmla="*/ 7 h 20"/>
                    <a:gd name="T16" fmla="*/ 24 w 38"/>
                    <a:gd name="T17" fmla="*/ 7 h 20"/>
                    <a:gd name="T18" fmla="*/ 31 w 38"/>
                    <a:gd name="T19" fmla="*/ 18 h 20"/>
                    <a:gd name="T20" fmla="*/ 34 w 38"/>
                    <a:gd name="T21" fmla="*/ 19 h 20"/>
                    <a:gd name="T22" fmla="*/ 36 w 38"/>
                    <a:gd name="T23" fmla="*/ 19 h 20"/>
                    <a:gd name="T24" fmla="*/ 37 w 38"/>
                    <a:gd name="T25" fmla="*/ 14 h 20"/>
                    <a:gd name="T26" fmla="*/ 30 w 38"/>
                    <a:gd name="T27"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8" h="20">
                      <a:moveTo>
                        <a:pt x="30" y="2"/>
                      </a:moveTo>
                      <a:cubicBezTo>
                        <a:pt x="29" y="1"/>
                        <a:pt x="28" y="0"/>
                        <a:pt x="26" y="0"/>
                      </a:cubicBezTo>
                      <a:cubicBezTo>
                        <a:pt x="12" y="0"/>
                        <a:pt x="12" y="0"/>
                        <a:pt x="12" y="0"/>
                      </a:cubicBezTo>
                      <a:cubicBezTo>
                        <a:pt x="10" y="0"/>
                        <a:pt x="9" y="1"/>
                        <a:pt x="8" y="2"/>
                      </a:cubicBezTo>
                      <a:cubicBezTo>
                        <a:pt x="1" y="14"/>
                        <a:pt x="1" y="14"/>
                        <a:pt x="1" y="14"/>
                      </a:cubicBezTo>
                      <a:cubicBezTo>
                        <a:pt x="0" y="16"/>
                        <a:pt x="1" y="18"/>
                        <a:pt x="2" y="19"/>
                      </a:cubicBezTo>
                      <a:cubicBezTo>
                        <a:pt x="4" y="20"/>
                        <a:pt x="6" y="19"/>
                        <a:pt x="7" y="18"/>
                      </a:cubicBezTo>
                      <a:cubicBezTo>
                        <a:pt x="14" y="7"/>
                        <a:pt x="14" y="7"/>
                        <a:pt x="14" y="7"/>
                      </a:cubicBezTo>
                      <a:cubicBezTo>
                        <a:pt x="24" y="7"/>
                        <a:pt x="24" y="7"/>
                        <a:pt x="24" y="7"/>
                      </a:cubicBezTo>
                      <a:cubicBezTo>
                        <a:pt x="31" y="18"/>
                        <a:pt x="31" y="18"/>
                        <a:pt x="31" y="18"/>
                      </a:cubicBezTo>
                      <a:cubicBezTo>
                        <a:pt x="31" y="19"/>
                        <a:pt x="32" y="19"/>
                        <a:pt x="34" y="19"/>
                      </a:cubicBezTo>
                      <a:cubicBezTo>
                        <a:pt x="34" y="19"/>
                        <a:pt x="35" y="19"/>
                        <a:pt x="36" y="19"/>
                      </a:cubicBezTo>
                      <a:cubicBezTo>
                        <a:pt x="37" y="18"/>
                        <a:pt x="38" y="16"/>
                        <a:pt x="37" y="14"/>
                      </a:cubicBezTo>
                      <a:lnTo>
                        <a:pt x="30" y="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3200">
                    <a:solidFill>
                      <a:prstClr val="black"/>
                    </a:solidFill>
                  </a:endParaRPr>
                </a:p>
              </p:txBody>
            </p:sp>
          </p:grpSp>
          <p:grpSp>
            <p:nvGrpSpPr>
              <p:cNvPr id="55" name="Group 57"/>
              <p:cNvGrpSpPr/>
              <p:nvPr/>
            </p:nvGrpSpPr>
            <p:grpSpPr bwMode="auto">
              <a:xfrm flipH="1">
                <a:off x="10354345" y="4147074"/>
                <a:ext cx="394254" cy="389842"/>
                <a:chOff x="834" y="1832"/>
                <a:chExt cx="174" cy="172"/>
              </a:xfrm>
            </p:grpSpPr>
            <p:sp>
              <p:nvSpPr>
                <p:cNvPr id="56" name="Freeform 54"/>
                <p:cNvSpPr>
                  <a:spLocks noEditPoints="1"/>
                </p:cNvSpPr>
                <p:nvPr/>
              </p:nvSpPr>
              <p:spPr bwMode="auto">
                <a:xfrm>
                  <a:off x="834" y="1832"/>
                  <a:ext cx="174" cy="172"/>
                </a:xfrm>
                <a:custGeom>
                  <a:avLst/>
                  <a:gdLst>
                    <a:gd name="T0" fmla="*/ 83 w 86"/>
                    <a:gd name="T1" fmla="*/ 33 h 85"/>
                    <a:gd name="T2" fmla="*/ 75 w 86"/>
                    <a:gd name="T3" fmla="*/ 28 h 85"/>
                    <a:gd name="T4" fmla="*/ 77 w 86"/>
                    <a:gd name="T5" fmla="*/ 17 h 85"/>
                    <a:gd name="T6" fmla="*/ 65 w 86"/>
                    <a:gd name="T7" fmla="*/ 8 h 85"/>
                    <a:gd name="T8" fmla="*/ 55 w 86"/>
                    <a:gd name="T9" fmla="*/ 10 h 85"/>
                    <a:gd name="T10" fmla="*/ 49 w 86"/>
                    <a:gd name="T11" fmla="*/ 0 h 85"/>
                    <a:gd name="T12" fmla="*/ 34 w 86"/>
                    <a:gd name="T13" fmla="*/ 3 h 85"/>
                    <a:gd name="T14" fmla="*/ 28 w 86"/>
                    <a:gd name="T15" fmla="*/ 11 h 85"/>
                    <a:gd name="T16" fmla="*/ 18 w 86"/>
                    <a:gd name="T17" fmla="*/ 8 h 85"/>
                    <a:gd name="T18" fmla="*/ 8 w 86"/>
                    <a:gd name="T19" fmla="*/ 21 h 85"/>
                    <a:gd name="T20" fmla="*/ 10 w 86"/>
                    <a:gd name="T21" fmla="*/ 31 h 85"/>
                    <a:gd name="T22" fmla="*/ 1 w 86"/>
                    <a:gd name="T23" fmla="*/ 36 h 85"/>
                    <a:gd name="T24" fmla="*/ 1 w 86"/>
                    <a:gd name="T25" fmla="*/ 49 h 85"/>
                    <a:gd name="T26" fmla="*/ 10 w 86"/>
                    <a:gd name="T27" fmla="*/ 54 h 85"/>
                    <a:gd name="T28" fmla="*/ 8 w 86"/>
                    <a:gd name="T29" fmla="*/ 64 h 85"/>
                    <a:gd name="T30" fmla="*/ 18 w 86"/>
                    <a:gd name="T31" fmla="*/ 77 h 85"/>
                    <a:gd name="T32" fmla="*/ 28 w 86"/>
                    <a:gd name="T33" fmla="*/ 74 h 85"/>
                    <a:gd name="T34" fmla="*/ 34 w 86"/>
                    <a:gd name="T35" fmla="*/ 82 h 85"/>
                    <a:gd name="T36" fmla="*/ 43 w 86"/>
                    <a:gd name="T37" fmla="*/ 85 h 85"/>
                    <a:gd name="T38" fmla="*/ 52 w 86"/>
                    <a:gd name="T39" fmla="*/ 82 h 85"/>
                    <a:gd name="T40" fmla="*/ 58 w 86"/>
                    <a:gd name="T41" fmla="*/ 74 h 85"/>
                    <a:gd name="T42" fmla="*/ 68 w 86"/>
                    <a:gd name="T43" fmla="*/ 77 h 85"/>
                    <a:gd name="T44" fmla="*/ 78 w 86"/>
                    <a:gd name="T45" fmla="*/ 64 h 85"/>
                    <a:gd name="T46" fmla="*/ 76 w 86"/>
                    <a:gd name="T47" fmla="*/ 54 h 85"/>
                    <a:gd name="T48" fmla="*/ 85 w 86"/>
                    <a:gd name="T49" fmla="*/ 49 h 85"/>
                    <a:gd name="T50" fmla="*/ 85 w 86"/>
                    <a:gd name="T51" fmla="*/ 36 h 85"/>
                    <a:gd name="T52" fmla="*/ 72 w 86"/>
                    <a:gd name="T53" fmla="*/ 48 h 85"/>
                    <a:gd name="T54" fmla="*/ 67 w 86"/>
                    <a:gd name="T55" fmla="*/ 56 h 85"/>
                    <a:gd name="T56" fmla="*/ 70 w 86"/>
                    <a:gd name="T57" fmla="*/ 65 h 85"/>
                    <a:gd name="T58" fmla="*/ 60 w 86"/>
                    <a:gd name="T59" fmla="*/ 67 h 85"/>
                    <a:gd name="T60" fmla="*/ 51 w 86"/>
                    <a:gd name="T61" fmla="*/ 69 h 85"/>
                    <a:gd name="T62" fmla="*/ 46 w 86"/>
                    <a:gd name="T63" fmla="*/ 78 h 85"/>
                    <a:gd name="T64" fmla="*/ 38 w 86"/>
                    <a:gd name="T65" fmla="*/ 72 h 85"/>
                    <a:gd name="T66" fmla="*/ 30 w 86"/>
                    <a:gd name="T67" fmla="*/ 67 h 85"/>
                    <a:gd name="T68" fmla="*/ 20 w 86"/>
                    <a:gd name="T69" fmla="*/ 70 h 85"/>
                    <a:gd name="T70" fmla="*/ 19 w 86"/>
                    <a:gd name="T71" fmla="*/ 59 h 85"/>
                    <a:gd name="T72" fmla="*/ 16 w 86"/>
                    <a:gd name="T73" fmla="*/ 51 h 85"/>
                    <a:gd name="T74" fmla="*/ 8 w 86"/>
                    <a:gd name="T75" fmla="*/ 46 h 85"/>
                    <a:gd name="T76" fmla="*/ 8 w 86"/>
                    <a:gd name="T77" fmla="*/ 39 h 85"/>
                    <a:gd name="T78" fmla="*/ 16 w 86"/>
                    <a:gd name="T79" fmla="*/ 35 h 85"/>
                    <a:gd name="T80" fmla="*/ 19 w 86"/>
                    <a:gd name="T81" fmla="*/ 26 h 85"/>
                    <a:gd name="T82" fmla="*/ 20 w 86"/>
                    <a:gd name="T83" fmla="*/ 15 h 85"/>
                    <a:gd name="T84" fmla="*/ 30 w 86"/>
                    <a:gd name="T85" fmla="*/ 18 h 85"/>
                    <a:gd name="T86" fmla="*/ 38 w 86"/>
                    <a:gd name="T87" fmla="*/ 14 h 85"/>
                    <a:gd name="T88" fmla="*/ 46 w 86"/>
                    <a:gd name="T89" fmla="*/ 7 h 85"/>
                    <a:gd name="T90" fmla="*/ 51 w 86"/>
                    <a:gd name="T91" fmla="*/ 16 h 85"/>
                    <a:gd name="T92" fmla="*/ 60 w 86"/>
                    <a:gd name="T93" fmla="*/ 18 h 85"/>
                    <a:gd name="T94" fmla="*/ 70 w 86"/>
                    <a:gd name="T95" fmla="*/ 20 h 85"/>
                    <a:gd name="T96" fmla="*/ 67 w 86"/>
                    <a:gd name="T97" fmla="*/ 29 h 85"/>
                    <a:gd name="T98" fmla="*/ 72 w 86"/>
                    <a:gd name="T99" fmla="*/ 37 h 85"/>
                    <a:gd name="T100" fmla="*/ 78 w 86"/>
                    <a:gd name="T101" fmla="*/ 43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6" h="85">
                      <a:moveTo>
                        <a:pt x="85" y="36"/>
                      </a:moveTo>
                      <a:cubicBezTo>
                        <a:pt x="85" y="35"/>
                        <a:pt x="84" y="34"/>
                        <a:pt x="83" y="33"/>
                      </a:cubicBezTo>
                      <a:cubicBezTo>
                        <a:pt x="76" y="31"/>
                        <a:pt x="76" y="31"/>
                        <a:pt x="76" y="31"/>
                      </a:cubicBezTo>
                      <a:cubicBezTo>
                        <a:pt x="76" y="30"/>
                        <a:pt x="75" y="29"/>
                        <a:pt x="75" y="28"/>
                      </a:cubicBezTo>
                      <a:cubicBezTo>
                        <a:pt x="78" y="21"/>
                        <a:pt x="78" y="21"/>
                        <a:pt x="78" y="21"/>
                      </a:cubicBezTo>
                      <a:cubicBezTo>
                        <a:pt x="78" y="20"/>
                        <a:pt x="78" y="18"/>
                        <a:pt x="77" y="17"/>
                      </a:cubicBezTo>
                      <a:cubicBezTo>
                        <a:pt x="75" y="14"/>
                        <a:pt x="72" y="11"/>
                        <a:pt x="68" y="8"/>
                      </a:cubicBezTo>
                      <a:cubicBezTo>
                        <a:pt x="67" y="7"/>
                        <a:pt x="66" y="7"/>
                        <a:pt x="65" y="8"/>
                      </a:cubicBezTo>
                      <a:cubicBezTo>
                        <a:pt x="58" y="11"/>
                        <a:pt x="58" y="11"/>
                        <a:pt x="58" y="11"/>
                      </a:cubicBezTo>
                      <a:cubicBezTo>
                        <a:pt x="57" y="10"/>
                        <a:pt x="56" y="10"/>
                        <a:pt x="55" y="10"/>
                      </a:cubicBezTo>
                      <a:cubicBezTo>
                        <a:pt x="52" y="3"/>
                        <a:pt x="52" y="3"/>
                        <a:pt x="52" y="3"/>
                      </a:cubicBezTo>
                      <a:cubicBezTo>
                        <a:pt x="52" y="2"/>
                        <a:pt x="51" y="1"/>
                        <a:pt x="49" y="0"/>
                      </a:cubicBezTo>
                      <a:cubicBezTo>
                        <a:pt x="45" y="0"/>
                        <a:pt x="41" y="0"/>
                        <a:pt x="37" y="0"/>
                      </a:cubicBezTo>
                      <a:cubicBezTo>
                        <a:pt x="35" y="1"/>
                        <a:pt x="34" y="2"/>
                        <a:pt x="34" y="3"/>
                      </a:cubicBezTo>
                      <a:cubicBezTo>
                        <a:pt x="31" y="10"/>
                        <a:pt x="31" y="10"/>
                        <a:pt x="31" y="10"/>
                      </a:cubicBezTo>
                      <a:cubicBezTo>
                        <a:pt x="30" y="10"/>
                        <a:pt x="29" y="10"/>
                        <a:pt x="28" y="11"/>
                      </a:cubicBezTo>
                      <a:cubicBezTo>
                        <a:pt x="22" y="8"/>
                        <a:pt x="22" y="8"/>
                        <a:pt x="22" y="8"/>
                      </a:cubicBezTo>
                      <a:cubicBezTo>
                        <a:pt x="20" y="7"/>
                        <a:pt x="19" y="7"/>
                        <a:pt x="18" y="8"/>
                      </a:cubicBezTo>
                      <a:cubicBezTo>
                        <a:pt x="14" y="11"/>
                        <a:pt x="11" y="14"/>
                        <a:pt x="9" y="17"/>
                      </a:cubicBezTo>
                      <a:cubicBezTo>
                        <a:pt x="8" y="18"/>
                        <a:pt x="8" y="20"/>
                        <a:pt x="8" y="21"/>
                      </a:cubicBezTo>
                      <a:cubicBezTo>
                        <a:pt x="11" y="28"/>
                        <a:pt x="11" y="28"/>
                        <a:pt x="11" y="28"/>
                      </a:cubicBezTo>
                      <a:cubicBezTo>
                        <a:pt x="11" y="29"/>
                        <a:pt x="10" y="30"/>
                        <a:pt x="10" y="31"/>
                      </a:cubicBezTo>
                      <a:cubicBezTo>
                        <a:pt x="3" y="33"/>
                        <a:pt x="3" y="33"/>
                        <a:pt x="3" y="33"/>
                      </a:cubicBezTo>
                      <a:cubicBezTo>
                        <a:pt x="2" y="34"/>
                        <a:pt x="1" y="35"/>
                        <a:pt x="1" y="36"/>
                      </a:cubicBezTo>
                      <a:cubicBezTo>
                        <a:pt x="0" y="39"/>
                        <a:pt x="0" y="41"/>
                        <a:pt x="0" y="43"/>
                      </a:cubicBezTo>
                      <a:cubicBezTo>
                        <a:pt x="0" y="45"/>
                        <a:pt x="0" y="47"/>
                        <a:pt x="1" y="49"/>
                      </a:cubicBezTo>
                      <a:cubicBezTo>
                        <a:pt x="1" y="50"/>
                        <a:pt x="2" y="52"/>
                        <a:pt x="3" y="52"/>
                      </a:cubicBezTo>
                      <a:cubicBezTo>
                        <a:pt x="10" y="54"/>
                        <a:pt x="10" y="54"/>
                        <a:pt x="10" y="54"/>
                      </a:cubicBezTo>
                      <a:cubicBezTo>
                        <a:pt x="10" y="56"/>
                        <a:pt x="11" y="57"/>
                        <a:pt x="11" y="58"/>
                      </a:cubicBezTo>
                      <a:cubicBezTo>
                        <a:pt x="8" y="64"/>
                        <a:pt x="8" y="64"/>
                        <a:pt x="8" y="64"/>
                      </a:cubicBezTo>
                      <a:cubicBezTo>
                        <a:pt x="8" y="65"/>
                        <a:pt x="8" y="67"/>
                        <a:pt x="9" y="68"/>
                      </a:cubicBezTo>
                      <a:cubicBezTo>
                        <a:pt x="11" y="71"/>
                        <a:pt x="14" y="74"/>
                        <a:pt x="18" y="77"/>
                      </a:cubicBezTo>
                      <a:cubicBezTo>
                        <a:pt x="19" y="78"/>
                        <a:pt x="20" y="78"/>
                        <a:pt x="22" y="77"/>
                      </a:cubicBezTo>
                      <a:cubicBezTo>
                        <a:pt x="28" y="74"/>
                        <a:pt x="28" y="74"/>
                        <a:pt x="28" y="74"/>
                      </a:cubicBezTo>
                      <a:cubicBezTo>
                        <a:pt x="29" y="75"/>
                        <a:pt x="30" y="75"/>
                        <a:pt x="31" y="76"/>
                      </a:cubicBezTo>
                      <a:cubicBezTo>
                        <a:pt x="34" y="82"/>
                        <a:pt x="34" y="82"/>
                        <a:pt x="34" y="82"/>
                      </a:cubicBezTo>
                      <a:cubicBezTo>
                        <a:pt x="34" y="84"/>
                        <a:pt x="35" y="85"/>
                        <a:pt x="37" y="85"/>
                      </a:cubicBezTo>
                      <a:cubicBezTo>
                        <a:pt x="39" y="85"/>
                        <a:pt x="41" y="85"/>
                        <a:pt x="43" y="85"/>
                      </a:cubicBezTo>
                      <a:cubicBezTo>
                        <a:pt x="45" y="85"/>
                        <a:pt x="47" y="85"/>
                        <a:pt x="49" y="85"/>
                      </a:cubicBezTo>
                      <a:cubicBezTo>
                        <a:pt x="51" y="85"/>
                        <a:pt x="52" y="84"/>
                        <a:pt x="52" y="82"/>
                      </a:cubicBezTo>
                      <a:cubicBezTo>
                        <a:pt x="55" y="76"/>
                        <a:pt x="55" y="76"/>
                        <a:pt x="55" y="76"/>
                      </a:cubicBezTo>
                      <a:cubicBezTo>
                        <a:pt x="56" y="75"/>
                        <a:pt x="57" y="75"/>
                        <a:pt x="58" y="74"/>
                      </a:cubicBezTo>
                      <a:cubicBezTo>
                        <a:pt x="65" y="77"/>
                        <a:pt x="65" y="77"/>
                        <a:pt x="65" y="77"/>
                      </a:cubicBezTo>
                      <a:cubicBezTo>
                        <a:pt x="66" y="78"/>
                        <a:pt x="67" y="78"/>
                        <a:pt x="68" y="77"/>
                      </a:cubicBezTo>
                      <a:cubicBezTo>
                        <a:pt x="72" y="74"/>
                        <a:pt x="75" y="71"/>
                        <a:pt x="77" y="68"/>
                      </a:cubicBezTo>
                      <a:cubicBezTo>
                        <a:pt x="78" y="67"/>
                        <a:pt x="78" y="65"/>
                        <a:pt x="78" y="64"/>
                      </a:cubicBezTo>
                      <a:cubicBezTo>
                        <a:pt x="75" y="58"/>
                        <a:pt x="75" y="58"/>
                        <a:pt x="75" y="58"/>
                      </a:cubicBezTo>
                      <a:cubicBezTo>
                        <a:pt x="75" y="57"/>
                        <a:pt x="76" y="56"/>
                        <a:pt x="76" y="54"/>
                      </a:cubicBezTo>
                      <a:cubicBezTo>
                        <a:pt x="83" y="52"/>
                        <a:pt x="83" y="52"/>
                        <a:pt x="83" y="52"/>
                      </a:cubicBezTo>
                      <a:cubicBezTo>
                        <a:pt x="84" y="52"/>
                        <a:pt x="85" y="50"/>
                        <a:pt x="85" y="49"/>
                      </a:cubicBezTo>
                      <a:cubicBezTo>
                        <a:pt x="86" y="47"/>
                        <a:pt x="86" y="45"/>
                        <a:pt x="86" y="43"/>
                      </a:cubicBezTo>
                      <a:cubicBezTo>
                        <a:pt x="86" y="41"/>
                        <a:pt x="86" y="39"/>
                        <a:pt x="85" y="36"/>
                      </a:cubicBezTo>
                      <a:moveTo>
                        <a:pt x="78" y="46"/>
                      </a:moveTo>
                      <a:cubicBezTo>
                        <a:pt x="72" y="48"/>
                        <a:pt x="72" y="48"/>
                        <a:pt x="72" y="48"/>
                      </a:cubicBezTo>
                      <a:cubicBezTo>
                        <a:pt x="71" y="48"/>
                        <a:pt x="70" y="49"/>
                        <a:pt x="70" y="51"/>
                      </a:cubicBezTo>
                      <a:cubicBezTo>
                        <a:pt x="69" y="52"/>
                        <a:pt x="68" y="54"/>
                        <a:pt x="67" y="56"/>
                      </a:cubicBezTo>
                      <a:cubicBezTo>
                        <a:pt x="67" y="57"/>
                        <a:pt x="67" y="58"/>
                        <a:pt x="67" y="59"/>
                      </a:cubicBezTo>
                      <a:cubicBezTo>
                        <a:pt x="70" y="65"/>
                        <a:pt x="70" y="65"/>
                        <a:pt x="70" y="65"/>
                      </a:cubicBezTo>
                      <a:cubicBezTo>
                        <a:pt x="69" y="67"/>
                        <a:pt x="67" y="68"/>
                        <a:pt x="66" y="70"/>
                      </a:cubicBezTo>
                      <a:cubicBezTo>
                        <a:pt x="60" y="67"/>
                        <a:pt x="60" y="67"/>
                        <a:pt x="60" y="67"/>
                      </a:cubicBezTo>
                      <a:cubicBezTo>
                        <a:pt x="59" y="66"/>
                        <a:pt x="57" y="66"/>
                        <a:pt x="56" y="67"/>
                      </a:cubicBezTo>
                      <a:cubicBezTo>
                        <a:pt x="55" y="68"/>
                        <a:pt x="53" y="69"/>
                        <a:pt x="51" y="69"/>
                      </a:cubicBezTo>
                      <a:cubicBezTo>
                        <a:pt x="50" y="70"/>
                        <a:pt x="49" y="70"/>
                        <a:pt x="48" y="72"/>
                      </a:cubicBezTo>
                      <a:cubicBezTo>
                        <a:pt x="46" y="78"/>
                        <a:pt x="46" y="78"/>
                        <a:pt x="46" y="78"/>
                      </a:cubicBezTo>
                      <a:cubicBezTo>
                        <a:pt x="44" y="78"/>
                        <a:pt x="42" y="78"/>
                        <a:pt x="40" y="78"/>
                      </a:cubicBezTo>
                      <a:cubicBezTo>
                        <a:pt x="38" y="72"/>
                        <a:pt x="38" y="72"/>
                        <a:pt x="38" y="72"/>
                      </a:cubicBezTo>
                      <a:cubicBezTo>
                        <a:pt x="37" y="70"/>
                        <a:pt x="36" y="70"/>
                        <a:pt x="35" y="69"/>
                      </a:cubicBezTo>
                      <a:cubicBezTo>
                        <a:pt x="33" y="69"/>
                        <a:pt x="31" y="68"/>
                        <a:pt x="30" y="67"/>
                      </a:cubicBezTo>
                      <a:cubicBezTo>
                        <a:pt x="29" y="66"/>
                        <a:pt x="27" y="66"/>
                        <a:pt x="26" y="67"/>
                      </a:cubicBezTo>
                      <a:cubicBezTo>
                        <a:pt x="20" y="70"/>
                        <a:pt x="20" y="70"/>
                        <a:pt x="20" y="70"/>
                      </a:cubicBezTo>
                      <a:cubicBezTo>
                        <a:pt x="19" y="68"/>
                        <a:pt x="17" y="67"/>
                        <a:pt x="16" y="65"/>
                      </a:cubicBezTo>
                      <a:cubicBezTo>
                        <a:pt x="19" y="59"/>
                        <a:pt x="19" y="59"/>
                        <a:pt x="19" y="59"/>
                      </a:cubicBezTo>
                      <a:cubicBezTo>
                        <a:pt x="19" y="58"/>
                        <a:pt x="19" y="57"/>
                        <a:pt x="19" y="56"/>
                      </a:cubicBezTo>
                      <a:cubicBezTo>
                        <a:pt x="18" y="54"/>
                        <a:pt x="17" y="52"/>
                        <a:pt x="16" y="51"/>
                      </a:cubicBezTo>
                      <a:cubicBezTo>
                        <a:pt x="16" y="49"/>
                        <a:pt x="15" y="48"/>
                        <a:pt x="14" y="48"/>
                      </a:cubicBezTo>
                      <a:cubicBezTo>
                        <a:pt x="8" y="46"/>
                        <a:pt x="8" y="46"/>
                        <a:pt x="8" y="46"/>
                      </a:cubicBezTo>
                      <a:cubicBezTo>
                        <a:pt x="8" y="45"/>
                        <a:pt x="8" y="44"/>
                        <a:pt x="8" y="43"/>
                      </a:cubicBezTo>
                      <a:cubicBezTo>
                        <a:pt x="8" y="42"/>
                        <a:pt x="8" y="41"/>
                        <a:pt x="8" y="39"/>
                      </a:cubicBezTo>
                      <a:cubicBezTo>
                        <a:pt x="14" y="37"/>
                        <a:pt x="14" y="37"/>
                        <a:pt x="14" y="37"/>
                      </a:cubicBezTo>
                      <a:cubicBezTo>
                        <a:pt x="15" y="37"/>
                        <a:pt x="16" y="36"/>
                        <a:pt x="16" y="35"/>
                      </a:cubicBezTo>
                      <a:cubicBezTo>
                        <a:pt x="17" y="33"/>
                        <a:pt x="18" y="31"/>
                        <a:pt x="19" y="29"/>
                      </a:cubicBezTo>
                      <a:cubicBezTo>
                        <a:pt x="19" y="28"/>
                        <a:pt x="19" y="27"/>
                        <a:pt x="19" y="26"/>
                      </a:cubicBezTo>
                      <a:cubicBezTo>
                        <a:pt x="16" y="20"/>
                        <a:pt x="16" y="20"/>
                        <a:pt x="16" y="20"/>
                      </a:cubicBezTo>
                      <a:cubicBezTo>
                        <a:pt x="17" y="18"/>
                        <a:pt x="19" y="17"/>
                        <a:pt x="20" y="15"/>
                      </a:cubicBezTo>
                      <a:cubicBezTo>
                        <a:pt x="26" y="18"/>
                        <a:pt x="26" y="18"/>
                        <a:pt x="26" y="18"/>
                      </a:cubicBezTo>
                      <a:cubicBezTo>
                        <a:pt x="27" y="19"/>
                        <a:pt x="29" y="19"/>
                        <a:pt x="30" y="18"/>
                      </a:cubicBezTo>
                      <a:cubicBezTo>
                        <a:pt x="31" y="17"/>
                        <a:pt x="33" y="17"/>
                        <a:pt x="35" y="16"/>
                      </a:cubicBezTo>
                      <a:cubicBezTo>
                        <a:pt x="36" y="16"/>
                        <a:pt x="37" y="15"/>
                        <a:pt x="38" y="14"/>
                      </a:cubicBezTo>
                      <a:cubicBezTo>
                        <a:pt x="40" y="7"/>
                        <a:pt x="40" y="7"/>
                        <a:pt x="40" y="7"/>
                      </a:cubicBezTo>
                      <a:cubicBezTo>
                        <a:pt x="42" y="7"/>
                        <a:pt x="44" y="7"/>
                        <a:pt x="46" y="7"/>
                      </a:cubicBezTo>
                      <a:cubicBezTo>
                        <a:pt x="48" y="14"/>
                        <a:pt x="48" y="14"/>
                        <a:pt x="48" y="14"/>
                      </a:cubicBezTo>
                      <a:cubicBezTo>
                        <a:pt x="49" y="15"/>
                        <a:pt x="50" y="16"/>
                        <a:pt x="51" y="16"/>
                      </a:cubicBezTo>
                      <a:cubicBezTo>
                        <a:pt x="53" y="17"/>
                        <a:pt x="55" y="17"/>
                        <a:pt x="56" y="18"/>
                      </a:cubicBezTo>
                      <a:cubicBezTo>
                        <a:pt x="57" y="19"/>
                        <a:pt x="59" y="19"/>
                        <a:pt x="60" y="18"/>
                      </a:cubicBezTo>
                      <a:cubicBezTo>
                        <a:pt x="66" y="15"/>
                        <a:pt x="66" y="15"/>
                        <a:pt x="66" y="15"/>
                      </a:cubicBezTo>
                      <a:cubicBezTo>
                        <a:pt x="67" y="17"/>
                        <a:pt x="69" y="18"/>
                        <a:pt x="70" y="20"/>
                      </a:cubicBezTo>
                      <a:cubicBezTo>
                        <a:pt x="67" y="26"/>
                        <a:pt x="67" y="26"/>
                        <a:pt x="67" y="26"/>
                      </a:cubicBezTo>
                      <a:cubicBezTo>
                        <a:pt x="67" y="27"/>
                        <a:pt x="67" y="28"/>
                        <a:pt x="67" y="29"/>
                      </a:cubicBezTo>
                      <a:cubicBezTo>
                        <a:pt x="68" y="31"/>
                        <a:pt x="69" y="33"/>
                        <a:pt x="70" y="35"/>
                      </a:cubicBezTo>
                      <a:cubicBezTo>
                        <a:pt x="70" y="36"/>
                        <a:pt x="71" y="37"/>
                        <a:pt x="72" y="37"/>
                      </a:cubicBezTo>
                      <a:cubicBezTo>
                        <a:pt x="78" y="39"/>
                        <a:pt x="78" y="39"/>
                        <a:pt x="78" y="39"/>
                      </a:cubicBezTo>
                      <a:cubicBezTo>
                        <a:pt x="78" y="41"/>
                        <a:pt x="78" y="42"/>
                        <a:pt x="78" y="43"/>
                      </a:cubicBezTo>
                      <a:cubicBezTo>
                        <a:pt x="78" y="44"/>
                        <a:pt x="78" y="45"/>
                        <a:pt x="78" y="46"/>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3200">
                    <a:solidFill>
                      <a:prstClr val="black"/>
                    </a:solidFill>
                  </a:endParaRPr>
                </a:p>
              </p:txBody>
            </p:sp>
            <p:sp>
              <p:nvSpPr>
                <p:cNvPr id="57" name="Freeform 55"/>
                <p:cNvSpPr>
                  <a:spLocks noEditPoints="1"/>
                </p:cNvSpPr>
                <p:nvPr/>
              </p:nvSpPr>
              <p:spPr bwMode="auto">
                <a:xfrm>
                  <a:off x="887" y="1883"/>
                  <a:ext cx="69" cy="68"/>
                </a:xfrm>
                <a:custGeom>
                  <a:avLst/>
                  <a:gdLst>
                    <a:gd name="T0" fmla="*/ 17 w 34"/>
                    <a:gd name="T1" fmla="*/ 0 h 34"/>
                    <a:gd name="T2" fmla="*/ 0 w 34"/>
                    <a:gd name="T3" fmla="*/ 17 h 34"/>
                    <a:gd name="T4" fmla="*/ 17 w 34"/>
                    <a:gd name="T5" fmla="*/ 34 h 34"/>
                    <a:gd name="T6" fmla="*/ 34 w 34"/>
                    <a:gd name="T7" fmla="*/ 17 h 34"/>
                    <a:gd name="T8" fmla="*/ 17 w 34"/>
                    <a:gd name="T9" fmla="*/ 0 h 34"/>
                    <a:gd name="T10" fmla="*/ 17 w 34"/>
                    <a:gd name="T11" fmla="*/ 26 h 34"/>
                    <a:gd name="T12" fmla="*/ 7 w 34"/>
                    <a:gd name="T13" fmla="*/ 17 h 34"/>
                    <a:gd name="T14" fmla="*/ 17 w 34"/>
                    <a:gd name="T15" fmla="*/ 7 h 34"/>
                    <a:gd name="T16" fmla="*/ 27 w 34"/>
                    <a:gd name="T17" fmla="*/ 17 h 34"/>
                    <a:gd name="T18" fmla="*/ 17 w 34"/>
                    <a:gd name="T19" fmla="*/ 26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 h="34">
                      <a:moveTo>
                        <a:pt x="17" y="0"/>
                      </a:moveTo>
                      <a:cubicBezTo>
                        <a:pt x="8" y="0"/>
                        <a:pt x="0" y="7"/>
                        <a:pt x="0" y="17"/>
                      </a:cubicBezTo>
                      <a:cubicBezTo>
                        <a:pt x="0" y="26"/>
                        <a:pt x="8" y="34"/>
                        <a:pt x="17" y="34"/>
                      </a:cubicBezTo>
                      <a:cubicBezTo>
                        <a:pt x="26" y="34"/>
                        <a:pt x="34" y="26"/>
                        <a:pt x="34" y="17"/>
                      </a:cubicBezTo>
                      <a:cubicBezTo>
                        <a:pt x="34" y="7"/>
                        <a:pt x="26" y="0"/>
                        <a:pt x="17" y="0"/>
                      </a:cubicBezTo>
                      <a:moveTo>
                        <a:pt x="17" y="26"/>
                      </a:moveTo>
                      <a:cubicBezTo>
                        <a:pt x="12" y="26"/>
                        <a:pt x="7" y="22"/>
                        <a:pt x="7" y="17"/>
                      </a:cubicBezTo>
                      <a:cubicBezTo>
                        <a:pt x="7" y="11"/>
                        <a:pt x="12" y="7"/>
                        <a:pt x="17" y="7"/>
                      </a:cubicBezTo>
                      <a:cubicBezTo>
                        <a:pt x="22" y="7"/>
                        <a:pt x="27" y="11"/>
                        <a:pt x="27" y="17"/>
                      </a:cubicBezTo>
                      <a:cubicBezTo>
                        <a:pt x="27" y="22"/>
                        <a:pt x="22" y="26"/>
                        <a:pt x="17" y="26"/>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3200">
                    <a:solidFill>
                      <a:prstClr val="black"/>
                    </a:solidFill>
                  </a:endParaRPr>
                </a:p>
              </p:txBody>
            </p:sp>
          </p:grpSp>
          <p:sp>
            <p:nvSpPr>
              <p:cNvPr id="58" name="Freeform 56"/>
              <p:cNvSpPr>
                <a:spLocks noEditPoints="1"/>
              </p:cNvSpPr>
              <p:nvPr/>
            </p:nvSpPr>
            <p:spPr bwMode="auto">
              <a:xfrm flipH="1">
                <a:off x="8643646" y="4206004"/>
                <a:ext cx="394254" cy="271983"/>
              </a:xfrm>
              <a:custGeom>
                <a:avLst/>
                <a:gdLst>
                  <a:gd name="T0" fmla="*/ 82 w 86"/>
                  <a:gd name="T1" fmla="*/ 7 h 59"/>
                  <a:gd name="T2" fmla="*/ 74 w 86"/>
                  <a:gd name="T3" fmla="*/ 4 h 59"/>
                  <a:gd name="T4" fmla="*/ 66 w 86"/>
                  <a:gd name="T5" fmla="*/ 7 h 59"/>
                  <a:gd name="T6" fmla="*/ 63 w 86"/>
                  <a:gd name="T7" fmla="*/ 15 h 59"/>
                  <a:gd name="T8" fmla="*/ 64 w 86"/>
                  <a:gd name="T9" fmla="*/ 20 h 59"/>
                  <a:gd name="T10" fmla="*/ 50 w 86"/>
                  <a:gd name="T11" fmla="*/ 32 h 59"/>
                  <a:gd name="T12" fmla="*/ 42 w 86"/>
                  <a:gd name="T13" fmla="*/ 30 h 59"/>
                  <a:gd name="T14" fmla="*/ 35 w 86"/>
                  <a:gd name="T15" fmla="*/ 32 h 59"/>
                  <a:gd name="T16" fmla="*/ 25 w 86"/>
                  <a:gd name="T17" fmla="*/ 20 h 59"/>
                  <a:gd name="T18" fmla="*/ 23 w 86"/>
                  <a:gd name="T19" fmla="*/ 4 h 59"/>
                  <a:gd name="T20" fmla="*/ 14 w 86"/>
                  <a:gd name="T21" fmla="*/ 0 h 59"/>
                  <a:gd name="T22" fmla="*/ 4 w 86"/>
                  <a:gd name="T23" fmla="*/ 4 h 59"/>
                  <a:gd name="T24" fmla="*/ 0 w 86"/>
                  <a:gd name="T25" fmla="*/ 14 h 59"/>
                  <a:gd name="T26" fmla="*/ 4 w 86"/>
                  <a:gd name="T27" fmla="*/ 23 h 59"/>
                  <a:gd name="T28" fmla="*/ 14 w 86"/>
                  <a:gd name="T29" fmla="*/ 27 h 59"/>
                  <a:gd name="T30" fmla="*/ 20 w 86"/>
                  <a:gd name="T31" fmla="*/ 25 h 59"/>
                  <a:gd name="T32" fmla="*/ 30 w 86"/>
                  <a:gd name="T33" fmla="*/ 37 h 59"/>
                  <a:gd name="T34" fmla="*/ 32 w 86"/>
                  <a:gd name="T35" fmla="*/ 55 h 59"/>
                  <a:gd name="T36" fmla="*/ 42 w 86"/>
                  <a:gd name="T37" fmla="*/ 59 h 59"/>
                  <a:gd name="T38" fmla="*/ 52 w 86"/>
                  <a:gd name="T39" fmla="*/ 55 h 59"/>
                  <a:gd name="T40" fmla="*/ 55 w 86"/>
                  <a:gd name="T41" fmla="*/ 38 h 59"/>
                  <a:gd name="T42" fmla="*/ 69 w 86"/>
                  <a:gd name="T43" fmla="*/ 25 h 59"/>
                  <a:gd name="T44" fmla="*/ 74 w 86"/>
                  <a:gd name="T45" fmla="*/ 27 h 59"/>
                  <a:gd name="T46" fmla="*/ 82 w 86"/>
                  <a:gd name="T47" fmla="*/ 23 h 59"/>
                  <a:gd name="T48" fmla="*/ 86 w 86"/>
                  <a:gd name="T49" fmla="*/ 15 h 59"/>
                  <a:gd name="T50" fmla="*/ 82 w 86"/>
                  <a:gd name="T51" fmla="*/ 7 h 59"/>
                  <a:gd name="T52" fmla="*/ 9 w 86"/>
                  <a:gd name="T53" fmla="*/ 18 h 59"/>
                  <a:gd name="T54" fmla="*/ 8 w 86"/>
                  <a:gd name="T55" fmla="*/ 14 h 59"/>
                  <a:gd name="T56" fmla="*/ 9 w 86"/>
                  <a:gd name="T57" fmla="*/ 9 h 59"/>
                  <a:gd name="T58" fmla="*/ 14 w 86"/>
                  <a:gd name="T59" fmla="*/ 8 h 59"/>
                  <a:gd name="T60" fmla="*/ 18 w 86"/>
                  <a:gd name="T61" fmla="*/ 9 h 59"/>
                  <a:gd name="T62" fmla="*/ 18 w 86"/>
                  <a:gd name="T63" fmla="*/ 18 h 59"/>
                  <a:gd name="T64" fmla="*/ 9 w 86"/>
                  <a:gd name="T65" fmla="*/ 18 h 59"/>
                  <a:gd name="T66" fmla="*/ 77 w 86"/>
                  <a:gd name="T67" fmla="*/ 18 h 59"/>
                  <a:gd name="T68" fmla="*/ 71 w 86"/>
                  <a:gd name="T69" fmla="*/ 18 h 59"/>
                  <a:gd name="T70" fmla="*/ 70 w 86"/>
                  <a:gd name="T71" fmla="*/ 15 h 59"/>
                  <a:gd name="T72" fmla="*/ 71 w 86"/>
                  <a:gd name="T73" fmla="*/ 12 h 59"/>
                  <a:gd name="T74" fmla="*/ 74 w 86"/>
                  <a:gd name="T75" fmla="*/ 11 h 59"/>
                  <a:gd name="T76" fmla="*/ 77 w 86"/>
                  <a:gd name="T77" fmla="*/ 12 h 59"/>
                  <a:gd name="T78" fmla="*/ 78 w 86"/>
                  <a:gd name="T79" fmla="*/ 15 h 59"/>
                  <a:gd name="T80" fmla="*/ 77 w 86"/>
                  <a:gd name="T81" fmla="*/ 18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86" h="59">
                    <a:moveTo>
                      <a:pt x="82" y="7"/>
                    </a:moveTo>
                    <a:cubicBezTo>
                      <a:pt x="80" y="5"/>
                      <a:pt x="77" y="4"/>
                      <a:pt x="74" y="4"/>
                    </a:cubicBezTo>
                    <a:cubicBezTo>
                      <a:pt x="71" y="4"/>
                      <a:pt x="68" y="5"/>
                      <a:pt x="66" y="7"/>
                    </a:cubicBezTo>
                    <a:cubicBezTo>
                      <a:pt x="64" y="9"/>
                      <a:pt x="63" y="12"/>
                      <a:pt x="63" y="15"/>
                    </a:cubicBezTo>
                    <a:cubicBezTo>
                      <a:pt x="63" y="17"/>
                      <a:pt x="63" y="18"/>
                      <a:pt x="64" y="20"/>
                    </a:cubicBezTo>
                    <a:cubicBezTo>
                      <a:pt x="50" y="32"/>
                      <a:pt x="50" y="32"/>
                      <a:pt x="50" y="32"/>
                    </a:cubicBezTo>
                    <a:cubicBezTo>
                      <a:pt x="47" y="31"/>
                      <a:pt x="45" y="30"/>
                      <a:pt x="42" y="30"/>
                    </a:cubicBezTo>
                    <a:cubicBezTo>
                      <a:pt x="40" y="30"/>
                      <a:pt x="37" y="31"/>
                      <a:pt x="35" y="32"/>
                    </a:cubicBezTo>
                    <a:cubicBezTo>
                      <a:pt x="25" y="20"/>
                      <a:pt x="25" y="20"/>
                      <a:pt x="25" y="20"/>
                    </a:cubicBezTo>
                    <a:cubicBezTo>
                      <a:pt x="28" y="15"/>
                      <a:pt x="27" y="8"/>
                      <a:pt x="23" y="4"/>
                    </a:cubicBezTo>
                    <a:cubicBezTo>
                      <a:pt x="21" y="2"/>
                      <a:pt x="17" y="0"/>
                      <a:pt x="14" y="0"/>
                    </a:cubicBezTo>
                    <a:cubicBezTo>
                      <a:pt x="10" y="0"/>
                      <a:pt x="7" y="2"/>
                      <a:pt x="4" y="4"/>
                    </a:cubicBezTo>
                    <a:cubicBezTo>
                      <a:pt x="2" y="7"/>
                      <a:pt x="0" y="10"/>
                      <a:pt x="0" y="14"/>
                    </a:cubicBezTo>
                    <a:cubicBezTo>
                      <a:pt x="0" y="17"/>
                      <a:pt x="2" y="20"/>
                      <a:pt x="4" y="23"/>
                    </a:cubicBezTo>
                    <a:cubicBezTo>
                      <a:pt x="7" y="25"/>
                      <a:pt x="10" y="27"/>
                      <a:pt x="14" y="27"/>
                    </a:cubicBezTo>
                    <a:cubicBezTo>
                      <a:pt x="16" y="27"/>
                      <a:pt x="18" y="26"/>
                      <a:pt x="20" y="25"/>
                    </a:cubicBezTo>
                    <a:cubicBezTo>
                      <a:pt x="30" y="37"/>
                      <a:pt x="30" y="37"/>
                      <a:pt x="30" y="37"/>
                    </a:cubicBezTo>
                    <a:cubicBezTo>
                      <a:pt x="27" y="43"/>
                      <a:pt x="27" y="50"/>
                      <a:pt x="32" y="55"/>
                    </a:cubicBezTo>
                    <a:cubicBezTo>
                      <a:pt x="35" y="58"/>
                      <a:pt x="38" y="59"/>
                      <a:pt x="42" y="59"/>
                    </a:cubicBezTo>
                    <a:cubicBezTo>
                      <a:pt x="46" y="59"/>
                      <a:pt x="50" y="58"/>
                      <a:pt x="52" y="55"/>
                    </a:cubicBezTo>
                    <a:cubicBezTo>
                      <a:pt x="57" y="50"/>
                      <a:pt x="58" y="43"/>
                      <a:pt x="55" y="38"/>
                    </a:cubicBezTo>
                    <a:cubicBezTo>
                      <a:pt x="69" y="25"/>
                      <a:pt x="69" y="25"/>
                      <a:pt x="69" y="25"/>
                    </a:cubicBezTo>
                    <a:cubicBezTo>
                      <a:pt x="71" y="26"/>
                      <a:pt x="72" y="27"/>
                      <a:pt x="74" y="27"/>
                    </a:cubicBezTo>
                    <a:cubicBezTo>
                      <a:pt x="77" y="27"/>
                      <a:pt x="80" y="25"/>
                      <a:pt x="82" y="23"/>
                    </a:cubicBezTo>
                    <a:cubicBezTo>
                      <a:pt x="85" y="21"/>
                      <a:pt x="86" y="18"/>
                      <a:pt x="86" y="15"/>
                    </a:cubicBezTo>
                    <a:cubicBezTo>
                      <a:pt x="86" y="12"/>
                      <a:pt x="85" y="9"/>
                      <a:pt x="82" y="7"/>
                    </a:cubicBezTo>
                    <a:moveTo>
                      <a:pt x="9" y="18"/>
                    </a:moveTo>
                    <a:cubicBezTo>
                      <a:pt x="8" y="17"/>
                      <a:pt x="8" y="15"/>
                      <a:pt x="8" y="14"/>
                    </a:cubicBezTo>
                    <a:cubicBezTo>
                      <a:pt x="8" y="12"/>
                      <a:pt x="8" y="10"/>
                      <a:pt x="9" y="9"/>
                    </a:cubicBezTo>
                    <a:cubicBezTo>
                      <a:pt x="11" y="8"/>
                      <a:pt x="12" y="8"/>
                      <a:pt x="14" y="8"/>
                    </a:cubicBezTo>
                    <a:cubicBezTo>
                      <a:pt x="15" y="8"/>
                      <a:pt x="17" y="8"/>
                      <a:pt x="18" y="9"/>
                    </a:cubicBezTo>
                    <a:cubicBezTo>
                      <a:pt x="20" y="12"/>
                      <a:pt x="20" y="15"/>
                      <a:pt x="18" y="18"/>
                    </a:cubicBezTo>
                    <a:cubicBezTo>
                      <a:pt x="16" y="20"/>
                      <a:pt x="12" y="20"/>
                      <a:pt x="9" y="18"/>
                    </a:cubicBezTo>
                    <a:moveTo>
                      <a:pt x="77" y="18"/>
                    </a:moveTo>
                    <a:cubicBezTo>
                      <a:pt x="76" y="20"/>
                      <a:pt x="73" y="20"/>
                      <a:pt x="71" y="18"/>
                    </a:cubicBezTo>
                    <a:cubicBezTo>
                      <a:pt x="71" y="17"/>
                      <a:pt x="70" y="16"/>
                      <a:pt x="70" y="15"/>
                    </a:cubicBezTo>
                    <a:cubicBezTo>
                      <a:pt x="70" y="14"/>
                      <a:pt x="71" y="13"/>
                      <a:pt x="71" y="12"/>
                    </a:cubicBezTo>
                    <a:cubicBezTo>
                      <a:pt x="72" y="11"/>
                      <a:pt x="73" y="11"/>
                      <a:pt x="74" y="11"/>
                    </a:cubicBezTo>
                    <a:cubicBezTo>
                      <a:pt x="75" y="11"/>
                      <a:pt x="76" y="11"/>
                      <a:pt x="77" y="12"/>
                    </a:cubicBezTo>
                    <a:cubicBezTo>
                      <a:pt x="78" y="13"/>
                      <a:pt x="78" y="14"/>
                      <a:pt x="78" y="15"/>
                    </a:cubicBezTo>
                    <a:cubicBezTo>
                      <a:pt x="78" y="16"/>
                      <a:pt x="78" y="17"/>
                      <a:pt x="77" y="18"/>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3200">
                  <a:solidFill>
                    <a:prstClr val="black"/>
                  </a:solidFill>
                </a:endParaRPr>
              </a:p>
            </p:txBody>
          </p:sp>
          <p:sp>
            <p:nvSpPr>
              <p:cNvPr id="59" name="Rectangle 60"/>
              <p:cNvSpPr>
                <a:spLocks noChangeArrowheads="1"/>
              </p:cNvSpPr>
              <p:nvPr/>
            </p:nvSpPr>
            <p:spPr bwMode="auto">
              <a:xfrm flipH="1">
                <a:off x="9917042" y="4693307"/>
                <a:ext cx="1232609" cy="1859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lnSpc>
                    <a:spcPct val="120000"/>
                  </a:lnSpc>
                  <a:buFont typeface="Arial" pitchFamily="34" charset="0"/>
                  <a:buNone/>
                </a:pPr>
                <a:r>
                  <a:rPr lang="en-US" altLang="zh-CN" sz="1100" dirty="0">
                    <a:solidFill>
                      <a:prstClr val="white"/>
                    </a:solidFill>
                    <a:latin typeface="微软雅黑 Light" panose="020B0502040204020203" pitchFamily="34" charset="-122"/>
                    <a:ea typeface="微软雅黑 Light" panose="020B0502040204020203" pitchFamily="34" charset="-122"/>
                  </a:rPr>
                  <a:t>OPTION 01</a:t>
                </a:r>
                <a:endParaRPr lang="zh-CN" altLang="zh-CN" sz="1100">
                  <a:solidFill>
                    <a:prstClr val="white"/>
                  </a:solidFill>
                  <a:latin typeface="微软雅黑 Light" panose="020B0502040204020203" pitchFamily="34" charset="-122"/>
                  <a:ea typeface="微软雅黑 Light" panose="020B0502040204020203" pitchFamily="34" charset="-122"/>
                </a:endParaRPr>
              </a:p>
            </p:txBody>
          </p:sp>
          <p:sp>
            <p:nvSpPr>
              <p:cNvPr id="60" name="Rectangle 61"/>
              <p:cNvSpPr>
                <a:spLocks noChangeArrowheads="1"/>
              </p:cNvSpPr>
              <p:nvPr/>
            </p:nvSpPr>
            <p:spPr bwMode="auto">
              <a:xfrm flipH="1">
                <a:off x="8208609" y="4693307"/>
                <a:ext cx="1232609" cy="1859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lnSpc>
                    <a:spcPct val="120000"/>
                  </a:lnSpc>
                  <a:buFont typeface="Arial" pitchFamily="34" charset="0"/>
                  <a:buNone/>
                </a:pPr>
                <a:r>
                  <a:rPr lang="en-US" altLang="zh-CN" sz="1100" dirty="0">
                    <a:solidFill>
                      <a:prstClr val="white"/>
                    </a:solidFill>
                    <a:latin typeface="微软雅黑 Light" panose="020B0502040204020203" pitchFamily="34" charset="-122"/>
                    <a:ea typeface="微软雅黑 Light" panose="020B0502040204020203" pitchFamily="34" charset="-122"/>
                  </a:rPr>
                  <a:t>OPTION 02</a:t>
                </a:r>
                <a:endParaRPr lang="zh-CN" altLang="zh-CN" sz="1100">
                  <a:solidFill>
                    <a:prstClr val="white"/>
                  </a:solidFill>
                  <a:latin typeface="微软雅黑 Light" panose="020B0502040204020203" pitchFamily="34" charset="-122"/>
                  <a:ea typeface="微软雅黑 Light" panose="020B0502040204020203" pitchFamily="34" charset="-122"/>
                </a:endParaRPr>
              </a:p>
            </p:txBody>
          </p:sp>
          <p:sp>
            <p:nvSpPr>
              <p:cNvPr id="61" name="Rectangle 62"/>
              <p:cNvSpPr>
                <a:spLocks noChangeArrowheads="1"/>
              </p:cNvSpPr>
              <p:nvPr/>
            </p:nvSpPr>
            <p:spPr bwMode="auto">
              <a:xfrm flipH="1">
                <a:off x="6488849" y="4693307"/>
                <a:ext cx="1232609" cy="1859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lnSpc>
                    <a:spcPct val="120000"/>
                  </a:lnSpc>
                  <a:buFont typeface="Arial" pitchFamily="34" charset="0"/>
                  <a:buNone/>
                </a:pPr>
                <a:r>
                  <a:rPr lang="en-US" altLang="zh-CN" sz="1100" dirty="0">
                    <a:solidFill>
                      <a:prstClr val="white"/>
                    </a:solidFill>
                    <a:latin typeface="微软雅黑 Light" panose="020B0502040204020203" pitchFamily="34" charset="-122"/>
                    <a:ea typeface="微软雅黑 Light" panose="020B0502040204020203" pitchFamily="34" charset="-122"/>
                  </a:rPr>
                  <a:t>OPTION 03</a:t>
                </a:r>
                <a:endParaRPr lang="zh-CN" altLang="zh-CN" sz="1100">
                  <a:solidFill>
                    <a:prstClr val="white"/>
                  </a:solidFill>
                  <a:latin typeface="微软雅黑 Light" panose="020B0502040204020203" pitchFamily="34" charset="-122"/>
                  <a:ea typeface="微软雅黑 Light" panose="020B0502040204020203" pitchFamily="34" charset="-122"/>
                </a:endParaRPr>
              </a:p>
            </p:txBody>
          </p:sp>
        </p:grpSp>
        <p:sp>
          <p:nvSpPr>
            <p:cNvPr id="65" name="Rectángulo redondeado 142"/>
            <p:cNvSpPr/>
            <p:nvPr/>
          </p:nvSpPr>
          <p:spPr>
            <a:xfrm>
              <a:off x="9508786" y="4864454"/>
              <a:ext cx="1925641" cy="375790"/>
            </a:xfrm>
            <a:prstGeom prst="roundRect">
              <a:avLst/>
            </a:prstGeom>
            <a:solidFill>
              <a:srgbClr val="267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66" name="CuadroTexto 143"/>
            <p:cNvSpPr txBox="1"/>
            <p:nvPr/>
          </p:nvSpPr>
          <p:spPr>
            <a:xfrm>
              <a:off x="9748283" y="4861732"/>
              <a:ext cx="1446646" cy="369332"/>
            </a:xfrm>
            <a:prstGeom prst="rect">
              <a:avLst/>
            </a:prstGeom>
            <a:noFill/>
          </p:spPr>
          <p:txBody>
            <a:bodyPr wrap="square" rtlCol="0">
              <a:spAutoFit/>
            </a:bodyPr>
            <a:lstStyle/>
            <a:p>
              <a:pPr algn="ctr"/>
              <a:r>
                <a:rPr lang="es-ES" dirty="0">
                  <a:solidFill>
                    <a:schemeClr val="bg1"/>
                  </a:solidFill>
                  <a:latin typeface="Roboto Condensed" panose="02000000000000000000" pitchFamily="2" charset="0"/>
                  <a:ea typeface="Roboto Condensed" panose="02000000000000000000" pitchFamily="2" charset="0"/>
                </a:rPr>
                <a:t>Green  </a:t>
              </a:r>
              <a:r>
                <a:rPr lang="es-ES" dirty="0" err="1">
                  <a:solidFill>
                    <a:schemeClr val="bg1"/>
                  </a:solidFill>
                  <a:latin typeface="Roboto Condensed" panose="02000000000000000000" pitchFamily="2" charset="0"/>
                  <a:ea typeface="Roboto Condensed" panose="02000000000000000000" pitchFamily="2" charset="0"/>
                </a:rPr>
                <a:t>Life</a:t>
              </a:r>
              <a:endParaRPr lang="es-ES" dirty="0">
                <a:solidFill>
                  <a:schemeClr val="bg1"/>
                </a:solidFill>
                <a:latin typeface="Roboto Condensed" panose="02000000000000000000" pitchFamily="2" charset="0"/>
                <a:ea typeface="Roboto Condensed" panose="02000000000000000000" pitchFamily="2" charset="0"/>
              </a:endParaRPr>
            </a:p>
          </p:txBody>
        </p:sp>
        <p:sp>
          <p:nvSpPr>
            <p:cNvPr id="67" name="Rectángulo redondeado 144"/>
            <p:cNvSpPr/>
            <p:nvPr/>
          </p:nvSpPr>
          <p:spPr>
            <a:xfrm>
              <a:off x="9508786" y="5496038"/>
              <a:ext cx="1925641" cy="375790"/>
            </a:xfrm>
            <a:prstGeom prst="roundRect">
              <a:avLst/>
            </a:prstGeom>
            <a:solidFill>
              <a:srgbClr val="DF62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68" name="CuadroTexto 145"/>
            <p:cNvSpPr txBox="1"/>
            <p:nvPr/>
          </p:nvSpPr>
          <p:spPr>
            <a:xfrm>
              <a:off x="9748283" y="5493316"/>
              <a:ext cx="1446646" cy="369332"/>
            </a:xfrm>
            <a:prstGeom prst="rect">
              <a:avLst/>
            </a:prstGeom>
            <a:noFill/>
          </p:spPr>
          <p:txBody>
            <a:bodyPr wrap="square" rtlCol="0">
              <a:spAutoFit/>
            </a:bodyPr>
            <a:lstStyle/>
            <a:p>
              <a:pPr algn="ctr"/>
              <a:r>
                <a:rPr lang="es-ES" dirty="0">
                  <a:solidFill>
                    <a:schemeClr val="bg1"/>
                  </a:solidFill>
                  <a:latin typeface="Roboto Condensed" panose="02000000000000000000" pitchFamily="2" charset="0"/>
                  <a:ea typeface="Roboto Condensed" panose="02000000000000000000" pitchFamily="2" charset="0"/>
                </a:rPr>
                <a:t>Your Goal</a:t>
              </a:r>
            </a:p>
          </p:txBody>
        </p:sp>
      </p:grpSp>
    </p:spTree>
    <p:extLst>
      <p:ext uri="{BB962C8B-B14F-4D97-AF65-F5344CB8AC3E}">
        <p14:creationId xmlns:p14="http://schemas.microsoft.com/office/powerpoint/2010/main" val="1158852020"/>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750"/>
                                        <p:tgtEl>
                                          <p:spTgt spid="4"/>
                                        </p:tgtEl>
                                      </p:cBhvr>
                                    </p:animEffect>
                                    <p:anim calcmode="lin" valueType="num">
                                      <p:cBhvr>
                                        <p:cTn id="8" dur="750" fill="hold"/>
                                        <p:tgtEl>
                                          <p:spTgt spid="4"/>
                                        </p:tgtEl>
                                        <p:attrNameLst>
                                          <p:attrName>ppt_x</p:attrName>
                                        </p:attrNameLst>
                                      </p:cBhvr>
                                      <p:tavLst>
                                        <p:tav tm="0">
                                          <p:val>
                                            <p:strVal val="#ppt_x"/>
                                          </p:val>
                                        </p:tav>
                                        <p:tav tm="100000">
                                          <p:val>
                                            <p:strVal val="#ppt_x"/>
                                          </p:val>
                                        </p:tav>
                                      </p:tavLst>
                                    </p:anim>
                                    <p:anim calcmode="lin" valueType="num">
                                      <p:cBhvr>
                                        <p:cTn id="9" dur="75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nodeType="afterEffect">
                                  <p:stCondLst>
                                    <p:cond delay="0"/>
                                  </p:stCondLst>
                                  <p:childTnLst>
                                    <p:set>
                                      <p:cBhvr>
                                        <p:cTn id="12" dur="1" fill="hold">
                                          <p:stCondLst>
                                            <p:cond delay="0"/>
                                          </p:stCondLst>
                                        </p:cTn>
                                        <p:tgtEl>
                                          <p:spTgt spid="69"/>
                                        </p:tgtEl>
                                        <p:attrNameLst>
                                          <p:attrName>style.visibility</p:attrName>
                                        </p:attrNameLst>
                                      </p:cBhvr>
                                      <p:to>
                                        <p:strVal val="visible"/>
                                      </p:to>
                                    </p:set>
                                    <p:animEffect transition="in" filter="fade">
                                      <p:cBhvr>
                                        <p:cTn id="13" dur="1000"/>
                                        <p:tgtEl>
                                          <p:spTgt spid="69"/>
                                        </p:tgtEl>
                                      </p:cBhvr>
                                    </p:animEffect>
                                    <p:anim calcmode="lin" valueType="num">
                                      <p:cBhvr>
                                        <p:cTn id="14" dur="1000" fill="hold"/>
                                        <p:tgtEl>
                                          <p:spTgt spid="69"/>
                                        </p:tgtEl>
                                        <p:attrNameLst>
                                          <p:attrName>ppt_x</p:attrName>
                                        </p:attrNameLst>
                                      </p:cBhvr>
                                      <p:tavLst>
                                        <p:tav tm="0">
                                          <p:val>
                                            <p:strVal val="#ppt_x"/>
                                          </p:val>
                                        </p:tav>
                                        <p:tav tm="100000">
                                          <p:val>
                                            <p:strVal val="#ppt_x"/>
                                          </p:val>
                                        </p:tav>
                                      </p:tavLst>
                                    </p:anim>
                                    <p:anim calcmode="lin" valueType="num">
                                      <p:cBhvr>
                                        <p:cTn id="15" dur="1000" fill="hold"/>
                                        <p:tgtEl>
                                          <p:spTgt spid="6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270000" y="443285"/>
            <a:ext cx="9664700" cy="837928"/>
            <a:chOff x="1270000" y="487136"/>
            <a:chExt cx="9664700" cy="837928"/>
          </a:xfrm>
        </p:grpSpPr>
        <p:sp>
          <p:nvSpPr>
            <p:cNvPr id="2" name="矩形 1"/>
            <p:cNvSpPr/>
            <p:nvPr/>
          </p:nvSpPr>
          <p:spPr>
            <a:xfrm>
              <a:off x="1270000" y="487136"/>
              <a:ext cx="9664700" cy="837928"/>
            </a:xfrm>
            <a:prstGeom prst="rect">
              <a:avLst/>
            </a:prstGeom>
            <a:solidFill>
              <a:srgbClr val="267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Copyright Notice"/>
            <p:cNvSpPr>
              <a:spLocks/>
            </p:cNvSpPr>
            <p:nvPr/>
          </p:nvSpPr>
          <p:spPr bwMode="auto">
            <a:xfrm>
              <a:off x="2611411" y="688718"/>
              <a:ext cx="6981878" cy="43476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400" cap="small" dirty="0">
                  <a:solidFill>
                    <a:schemeClr val="bg1"/>
                  </a:solidFill>
                  <a:latin typeface="微软雅黑" panose="020B0503020204020204" pitchFamily="34" charset="-122"/>
                  <a:ea typeface="微软雅黑" panose="020B0503020204020204" pitchFamily="34" charset="-122"/>
                </a:rPr>
                <a:t>点击加入标题文字</a:t>
              </a:r>
              <a:endParaRPr lang="en-US" sz="2400" cap="small" dirty="0">
                <a:solidFill>
                  <a:schemeClr val="bg1"/>
                </a:solidFill>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964043" y="2084570"/>
            <a:ext cx="10316048" cy="4365466"/>
            <a:chOff x="964043" y="1750741"/>
            <a:chExt cx="10316048" cy="4365466"/>
          </a:xfrm>
        </p:grpSpPr>
        <p:grpSp>
          <p:nvGrpSpPr>
            <p:cNvPr id="6" name="组合 5"/>
            <p:cNvGrpSpPr/>
            <p:nvPr/>
          </p:nvGrpSpPr>
          <p:grpSpPr>
            <a:xfrm>
              <a:off x="3923638" y="2054324"/>
              <a:ext cx="1653822" cy="1437322"/>
              <a:chOff x="3329423" y="1479822"/>
              <a:chExt cx="1202036" cy="1044679"/>
            </a:xfrm>
          </p:grpSpPr>
          <p:sp>
            <p:nvSpPr>
              <p:cNvPr id="56" name="Freeform 5"/>
              <p:cNvSpPr>
                <a:spLocks/>
              </p:cNvSpPr>
              <p:nvPr/>
            </p:nvSpPr>
            <p:spPr bwMode="auto">
              <a:xfrm>
                <a:off x="3329423" y="1479822"/>
                <a:ext cx="1202036" cy="1044679"/>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rgbClr val="267F42"/>
              </a:solidFill>
              <a:ln w="28575" cap="flat">
                <a:noFill/>
                <a:prstDash val="solid"/>
                <a:miter lim="800000"/>
                <a:headEnd/>
                <a:tailEnd/>
              </a:ln>
            </p:spPr>
            <p:txBody>
              <a:bodyPr lIns="72585" tIns="36293" rIns="72585" bIns="36293"/>
              <a:lstStyle/>
              <a:p>
                <a:pPr fontAlgn="auto">
                  <a:spcBef>
                    <a:spcPts val="0"/>
                  </a:spcBef>
                  <a:spcAft>
                    <a:spcPts val="0"/>
                  </a:spcAft>
                  <a:defRPr/>
                </a:pPr>
                <a:endParaRPr lang="zh-CN" altLang="en-US">
                  <a:solidFill>
                    <a:schemeClr val="bg1">
                      <a:lumMod val="50000"/>
                    </a:schemeClr>
                  </a:solidFill>
                  <a:latin typeface="+mn-lt"/>
                  <a:ea typeface="+mn-ea"/>
                </a:endParaRPr>
              </a:p>
            </p:txBody>
          </p:sp>
          <p:grpSp>
            <p:nvGrpSpPr>
              <p:cNvPr id="57" name="组合 47"/>
              <p:cNvGrpSpPr>
                <a:grpSpLocks/>
              </p:cNvGrpSpPr>
              <p:nvPr/>
            </p:nvGrpSpPr>
            <p:grpSpPr bwMode="auto">
              <a:xfrm>
                <a:off x="3754548" y="1808481"/>
                <a:ext cx="295362" cy="381037"/>
                <a:chOff x="12327414" y="858402"/>
                <a:chExt cx="370336" cy="484095"/>
              </a:xfrm>
            </p:grpSpPr>
            <p:sp>
              <p:nvSpPr>
                <p:cNvPr id="58" name="Freeform 56"/>
                <p:cNvSpPr>
                  <a:spLocks noEditPoints="1"/>
                </p:cNvSpPr>
                <p:nvPr/>
              </p:nvSpPr>
              <p:spPr bwMode="auto">
                <a:xfrm>
                  <a:off x="12327414" y="858402"/>
                  <a:ext cx="193109" cy="484093"/>
                </a:xfrm>
                <a:custGeom>
                  <a:avLst/>
                  <a:gdLst>
                    <a:gd name="T0" fmla="*/ 105898 w 31"/>
                    <a:gd name="T1" fmla="*/ 0 h 77"/>
                    <a:gd name="T2" fmla="*/ 174421 w 31"/>
                    <a:gd name="T3" fmla="*/ 31435 h 77"/>
                    <a:gd name="T4" fmla="*/ 193109 w 31"/>
                    <a:gd name="T5" fmla="*/ 113165 h 77"/>
                    <a:gd name="T6" fmla="*/ 193109 w 31"/>
                    <a:gd name="T7" fmla="*/ 396076 h 77"/>
                    <a:gd name="T8" fmla="*/ 168192 w 31"/>
                    <a:gd name="T9" fmla="*/ 465232 h 77"/>
                    <a:gd name="T10" fmla="*/ 99669 w 31"/>
                    <a:gd name="T11" fmla="*/ 484093 h 77"/>
                    <a:gd name="T12" fmla="*/ 12459 w 31"/>
                    <a:gd name="T13" fmla="*/ 452658 h 77"/>
                    <a:gd name="T14" fmla="*/ 0 w 31"/>
                    <a:gd name="T15" fmla="*/ 358355 h 77"/>
                    <a:gd name="T16" fmla="*/ 0 w 31"/>
                    <a:gd name="T17" fmla="*/ 132025 h 77"/>
                    <a:gd name="T18" fmla="*/ 18688 w 31"/>
                    <a:gd name="T19" fmla="*/ 37722 h 77"/>
                    <a:gd name="T20" fmla="*/ 105898 w 31"/>
                    <a:gd name="T21" fmla="*/ 0 h 77"/>
                    <a:gd name="T22" fmla="*/ 99669 w 31"/>
                    <a:gd name="T23" fmla="*/ 440085 h 77"/>
                    <a:gd name="T24" fmla="*/ 137045 w 31"/>
                    <a:gd name="T25" fmla="*/ 370928 h 77"/>
                    <a:gd name="T26" fmla="*/ 137045 w 31"/>
                    <a:gd name="T27" fmla="*/ 106878 h 77"/>
                    <a:gd name="T28" fmla="*/ 99669 w 31"/>
                    <a:gd name="T29" fmla="*/ 44008 h 77"/>
                    <a:gd name="T30" fmla="*/ 56064 w 31"/>
                    <a:gd name="T31" fmla="*/ 106878 h 77"/>
                    <a:gd name="T32" fmla="*/ 56064 w 31"/>
                    <a:gd name="T33" fmla="*/ 125738 h 77"/>
                    <a:gd name="T34" fmla="*/ 56064 w 31"/>
                    <a:gd name="T35" fmla="*/ 144599 h 77"/>
                    <a:gd name="T36" fmla="*/ 56064 w 31"/>
                    <a:gd name="T37" fmla="*/ 220042 h 77"/>
                    <a:gd name="T38" fmla="*/ 56064 w 31"/>
                    <a:gd name="T39" fmla="*/ 301772 h 77"/>
                    <a:gd name="T40" fmla="*/ 56064 w 31"/>
                    <a:gd name="T41" fmla="*/ 370928 h 77"/>
                    <a:gd name="T42" fmla="*/ 99669 w 31"/>
                    <a:gd name="T43" fmla="*/ 440085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2"/>
                        <a:pt x="28" y="5"/>
                      </a:cubicBezTo>
                      <a:cubicBezTo>
                        <a:pt x="30" y="8"/>
                        <a:pt x="31" y="12"/>
                        <a:pt x="31" y="18"/>
                      </a:cubicBezTo>
                      <a:cubicBezTo>
                        <a:pt x="31" y="63"/>
                        <a:pt x="31" y="63"/>
                        <a:pt x="31" y="63"/>
                      </a:cubicBezTo>
                      <a:cubicBezTo>
                        <a:pt x="31" y="67"/>
                        <a:pt x="30" y="71"/>
                        <a:pt x="27" y="74"/>
                      </a:cubicBezTo>
                      <a:cubicBezTo>
                        <a:pt x="24" y="76"/>
                        <a:pt x="21" y="77"/>
                        <a:pt x="16" y="77"/>
                      </a:cubicBezTo>
                      <a:cubicBezTo>
                        <a:pt x="9" y="77"/>
                        <a:pt x="5" y="76"/>
                        <a:pt x="2" y="72"/>
                      </a:cubicBezTo>
                      <a:cubicBezTo>
                        <a:pt x="1" y="69"/>
                        <a:pt x="0" y="64"/>
                        <a:pt x="0" y="57"/>
                      </a:cubicBezTo>
                      <a:cubicBezTo>
                        <a:pt x="0" y="21"/>
                        <a:pt x="0" y="21"/>
                        <a:pt x="0" y="21"/>
                      </a:cubicBezTo>
                      <a:cubicBezTo>
                        <a:pt x="0" y="14"/>
                        <a:pt x="1" y="8"/>
                        <a:pt x="3" y="6"/>
                      </a:cubicBezTo>
                      <a:cubicBezTo>
                        <a:pt x="5" y="2"/>
                        <a:pt x="10" y="0"/>
                        <a:pt x="17" y="0"/>
                      </a:cubicBezTo>
                      <a:close/>
                      <a:moveTo>
                        <a:pt x="16" y="70"/>
                      </a:moveTo>
                      <a:cubicBezTo>
                        <a:pt x="20" y="70"/>
                        <a:pt x="22" y="66"/>
                        <a:pt x="22" y="59"/>
                      </a:cubicBezTo>
                      <a:cubicBezTo>
                        <a:pt x="22" y="17"/>
                        <a:pt x="22" y="17"/>
                        <a:pt x="22" y="17"/>
                      </a:cubicBezTo>
                      <a:cubicBezTo>
                        <a:pt x="22" y="10"/>
                        <a:pt x="20" y="7"/>
                        <a:pt x="16" y="7"/>
                      </a:cubicBezTo>
                      <a:cubicBezTo>
                        <a:pt x="11" y="7"/>
                        <a:pt x="9" y="11"/>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1"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sz="2000">
                    <a:solidFill>
                      <a:schemeClr val="bg1">
                        <a:lumMod val="50000"/>
                      </a:schemeClr>
                    </a:solidFill>
                  </a:endParaRPr>
                </a:p>
              </p:txBody>
            </p:sp>
            <p:sp>
              <p:nvSpPr>
                <p:cNvPr id="59" name="Freeform 57"/>
                <p:cNvSpPr>
                  <a:spLocks/>
                </p:cNvSpPr>
                <p:nvPr/>
              </p:nvSpPr>
              <p:spPr bwMode="auto">
                <a:xfrm>
                  <a:off x="12584001" y="863694"/>
                  <a:ext cx="113749" cy="478803"/>
                </a:xfrm>
                <a:custGeom>
                  <a:avLst/>
                  <a:gdLst>
                    <a:gd name="T0" fmla="*/ 0 w 18"/>
                    <a:gd name="T1" fmla="*/ 69300 h 76"/>
                    <a:gd name="T2" fmla="*/ 69513 w 18"/>
                    <a:gd name="T3" fmla="*/ 0 h 76"/>
                    <a:gd name="T4" fmla="*/ 113749 w 18"/>
                    <a:gd name="T5" fmla="*/ 0 h 76"/>
                    <a:gd name="T6" fmla="*/ 113749 w 18"/>
                    <a:gd name="T7" fmla="*/ 478803 h 76"/>
                    <a:gd name="T8" fmla="*/ 50555 w 18"/>
                    <a:gd name="T9" fmla="*/ 478803 h 76"/>
                    <a:gd name="T10" fmla="*/ 50555 w 18"/>
                    <a:gd name="T11" fmla="*/ 119701 h 76"/>
                    <a:gd name="T12" fmla="*/ 0 w 18"/>
                    <a:gd name="T13" fmla="*/ 119701 h 76"/>
                    <a:gd name="T14" fmla="*/ 0 w 18"/>
                    <a:gd name="T15" fmla="*/ 69300 h 7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8" h="76">
                      <a:moveTo>
                        <a:pt x="0" y="11"/>
                      </a:moveTo>
                      <a:cubicBezTo>
                        <a:pt x="7" y="10"/>
                        <a:pt x="10" y="7"/>
                        <a:pt x="11" y="0"/>
                      </a:cubicBezTo>
                      <a:cubicBezTo>
                        <a:pt x="18" y="0"/>
                        <a:pt x="18" y="0"/>
                        <a:pt x="18" y="0"/>
                      </a:cubicBezTo>
                      <a:cubicBezTo>
                        <a:pt x="18" y="76"/>
                        <a:pt x="18" y="76"/>
                        <a:pt x="18" y="76"/>
                      </a:cubicBezTo>
                      <a:cubicBezTo>
                        <a:pt x="8" y="76"/>
                        <a:pt x="8" y="76"/>
                        <a:pt x="8" y="76"/>
                      </a:cubicBezTo>
                      <a:cubicBezTo>
                        <a:pt x="8" y="19"/>
                        <a:pt x="8" y="19"/>
                        <a:pt x="8" y="19"/>
                      </a:cubicBezTo>
                      <a:cubicBezTo>
                        <a:pt x="0" y="19"/>
                        <a:pt x="0" y="19"/>
                        <a:pt x="0" y="19"/>
                      </a:cubicBezTo>
                      <a:lnTo>
                        <a:pt x="0" y="11"/>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solidFill>
                      <a:schemeClr val="bg1">
                        <a:lumMod val="50000"/>
                      </a:schemeClr>
                    </a:solidFill>
                  </a:endParaRPr>
                </a:p>
              </p:txBody>
            </p:sp>
          </p:grpSp>
        </p:grpSp>
        <p:grpSp>
          <p:nvGrpSpPr>
            <p:cNvPr id="7" name="组合 6"/>
            <p:cNvGrpSpPr/>
            <p:nvPr/>
          </p:nvGrpSpPr>
          <p:grpSpPr>
            <a:xfrm>
              <a:off x="6533202" y="2032363"/>
              <a:ext cx="1653822" cy="1437322"/>
              <a:chOff x="5226114" y="1463860"/>
              <a:chExt cx="1202036" cy="1044679"/>
            </a:xfrm>
          </p:grpSpPr>
          <p:sp>
            <p:nvSpPr>
              <p:cNvPr id="52" name="Freeform 5"/>
              <p:cNvSpPr>
                <a:spLocks/>
              </p:cNvSpPr>
              <p:nvPr/>
            </p:nvSpPr>
            <p:spPr bwMode="auto">
              <a:xfrm>
                <a:off x="5226114" y="1463860"/>
                <a:ext cx="1202036" cy="1044679"/>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rgbClr val="DF6282"/>
              </a:solidFill>
              <a:ln w="28575" cap="flat">
                <a:noFill/>
                <a:prstDash val="solid"/>
                <a:miter lim="800000"/>
                <a:headEnd/>
                <a:tailEnd/>
              </a:ln>
            </p:spPr>
            <p:txBody>
              <a:bodyPr lIns="72585" tIns="36293" rIns="72585" bIns="36293"/>
              <a:lstStyle/>
              <a:p>
                <a:pPr fontAlgn="auto">
                  <a:spcBef>
                    <a:spcPts val="0"/>
                  </a:spcBef>
                  <a:spcAft>
                    <a:spcPts val="0"/>
                  </a:spcAft>
                  <a:defRPr/>
                </a:pPr>
                <a:endParaRPr lang="zh-CN" altLang="en-US">
                  <a:solidFill>
                    <a:schemeClr val="bg1">
                      <a:lumMod val="50000"/>
                    </a:schemeClr>
                  </a:solidFill>
                  <a:latin typeface="+mn-lt"/>
                  <a:ea typeface="+mn-ea"/>
                </a:endParaRPr>
              </a:p>
            </p:txBody>
          </p:sp>
          <p:grpSp>
            <p:nvGrpSpPr>
              <p:cNvPr id="53" name="组合 51"/>
              <p:cNvGrpSpPr>
                <a:grpSpLocks/>
              </p:cNvGrpSpPr>
              <p:nvPr/>
            </p:nvGrpSpPr>
            <p:grpSpPr bwMode="auto">
              <a:xfrm>
                <a:off x="5628039" y="1804737"/>
                <a:ext cx="339884" cy="381036"/>
                <a:chOff x="952501" y="6013451"/>
                <a:chExt cx="255587" cy="290513"/>
              </a:xfrm>
            </p:grpSpPr>
            <p:sp>
              <p:nvSpPr>
                <p:cNvPr id="54" name="Freeform 59"/>
                <p:cNvSpPr>
                  <a:spLocks noEditPoints="1"/>
                </p:cNvSpPr>
                <p:nvPr/>
              </p:nvSpPr>
              <p:spPr bwMode="auto">
                <a:xfrm>
                  <a:off x="952501" y="6013451"/>
                  <a:ext cx="115888" cy="290513"/>
                </a:xfrm>
                <a:custGeom>
                  <a:avLst/>
                  <a:gdLst>
                    <a:gd name="T0" fmla="*/ 63551 w 31"/>
                    <a:gd name="T1" fmla="*/ 0 h 77"/>
                    <a:gd name="T2" fmla="*/ 104673 w 31"/>
                    <a:gd name="T3" fmla="*/ 18864 h 77"/>
                    <a:gd name="T4" fmla="*/ 115888 w 31"/>
                    <a:gd name="T5" fmla="*/ 67912 h 77"/>
                    <a:gd name="T6" fmla="*/ 115888 w 31"/>
                    <a:gd name="T7" fmla="*/ 233920 h 77"/>
                    <a:gd name="T8" fmla="*/ 100935 w 31"/>
                    <a:gd name="T9" fmla="*/ 275421 h 77"/>
                    <a:gd name="T10" fmla="*/ 59813 w 31"/>
                    <a:gd name="T11" fmla="*/ 290513 h 77"/>
                    <a:gd name="T12" fmla="*/ 11215 w 31"/>
                    <a:gd name="T13" fmla="*/ 267876 h 77"/>
                    <a:gd name="T14" fmla="*/ 0 w 31"/>
                    <a:gd name="T15" fmla="*/ 211282 h 77"/>
                    <a:gd name="T16" fmla="*/ 0 w 31"/>
                    <a:gd name="T17" fmla="*/ 79231 h 77"/>
                    <a:gd name="T18" fmla="*/ 11215 w 31"/>
                    <a:gd name="T19" fmla="*/ 18864 h 77"/>
                    <a:gd name="T20" fmla="*/ 63551 w 31"/>
                    <a:gd name="T21" fmla="*/ 0 h 77"/>
                    <a:gd name="T22" fmla="*/ 59813 w 31"/>
                    <a:gd name="T23" fmla="*/ 264103 h 77"/>
                    <a:gd name="T24" fmla="*/ 82243 w 31"/>
                    <a:gd name="T25" fmla="*/ 222601 h 77"/>
                    <a:gd name="T26" fmla="*/ 82243 w 31"/>
                    <a:gd name="T27" fmla="*/ 64139 h 77"/>
                    <a:gd name="T28" fmla="*/ 59813 w 31"/>
                    <a:gd name="T29" fmla="*/ 26410 h 77"/>
                    <a:gd name="T30" fmla="*/ 33645 w 31"/>
                    <a:gd name="T31" fmla="*/ 64139 h 77"/>
                    <a:gd name="T32" fmla="*/ 33645 w 31"/>
                    <a:gd name="T33" fmla="*/ 75458 h 77"/>
                    <a:gd name="T34" fmla="*/ 33645 w 31"/>
                    <a:gd name="T35" fmla="*/ 86777 h 77"/>
                    <a:gd name="T36" fmla="*/ 33645 w 31"/>
                    <a:gd name="T37" fmla="*/ 132051 h 77"/>
                    <a:gd name="T38" fmla="*/ 33645 w 31"/>
                    <a:gd name="T39" fmla="*/ 181099 h 77"/>
                    <a:gd name="T40" fmla="*/ 33645 w 31"/>
                    <a:gd name="T41" fmla="*/ 222601 h 77"/>
                    <a:gd name="T42" fmla="*/ 59813 w 31"/>
                    <a:gd name="T43" fmla="*/ 264103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1"/>
                        <a:pt x="28" y="5"/>
                      </a:cubicBezTo>
                      <a:cubicBezTo>
                        <a:pt x="30" y="8"/>
                        <a:pt x="31" y="12"/>
                        <a:pt x="31" y="18"/>
                      </a:cubicBezTo>
                      <a:cubicBezTo>
                        <a:pt x="31" y="62"/>
                        <a:pt x="31" y="62"/>
                        <a:pt x="31" y="62"/>
                      </a:cubicBezTo>
                      <a:cubicBezTo>
                        <a:pt x="31" y="67"/>
                        <a:pt x="30" y="71"/>
                        <a:pt x="27" y="73"/>
                      </a:cubicBezTo>
                      <a:cubicBezTo>
                        <a:pt x="25" y="76"/>
                        <a:pt x="21" y="77"/>
                        <a:pt x="16" y="77"/>
                      </a:cubicBezTo>
                      <a:cubicBezTo>
                        <a:pt x="9" y="77"/>
                        <a:pt x="5" y="75"/>
                        <a:pt x="3" y="71"/>
                      </a:cubicBezTo>
                      <a:cubicBezTo>
                        <a:pt x="1" y="69"/>
                        <a:pt x="0" y="64"/>
                        <a:pt x="0" y="56"/>
                      </a:cubicBezTo>
                      <a:cubicBezTo>
                        <a:pt x="0" y="21"/>
                        <a:pt x="0" y="21"/>
                        <a:pt x="0" y="21"/>
                      </a:cubicBezTo>
                      <a:cubicBezTo>
                        <a:pt x="0" y="13"/>
                        <a:pt x="1" y="8"/>
                        <a:pt x="3" y="5"/>
                      </a:cubicBezTo>
                      <a:cubicBezTo>
                        <a:pt x="5" y="2"/>
                        <a:pt x="10" y="0"/>
                        <a:pt x="17" y="0"/>
                      </a:cubicBezTo>
                      <a:close/>
                      <a:moveTo>
                        <a:pt x="16" y="70"/>
                      </a:moveTo>
                      <a:cubicBezTo>
                        <a:pt x="20" y="70"/>
                        <a:pt x="22" y="66"/>
                        <a:pt x="22" y="59"/>
                      </a:cubicBezTo>
                      <a:cubicBezTo>
                        <a:pt x="22" y="17"/>
                        <a:pt x="22" y="17"/>
                        <a:pt x="22" y="17"/>
                      </a:cubicBezTo>
                      <a:cubicBezTo>
                        <a:pt x="22" y="10"/>
                        <a:pt x="20" y="7"/>
                        <a:pt x="16" y="7"/>
                      </a:cubicBezTo>
                      <a:cubicBezTo>
                        <a:pt x="11" y="7"/>
                        <a:pt x="9" y="10"/>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1"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solidFill>
                      <a:schemeClr val="bg1">
                        <a:lumMod val="50000"/>
                      </a:schemeClr>
                    </a:solidFill>
                  </a:endParaRPr>
                </a:p>
              </p:txBody>
            </p:sp>
            <p:sp>
              <p:nvSpPr>
                <p:cNvPr id="55" name="Freeform 60"/>
                <p:cNvSpPr>
                  <a:spLocks/>
                </p:cNvSpPr>
                <p:nvPr/>
              </p:nvSpPr>
              <p:spPr bwMode="auto">
                <a:xfrm>
                  <a:off x="1090613" y="6013451"/>
                  <a:ext cx="117475" cy="290513"/>
                </a:xfrm>
                <a:custGeom>
                  <a:avLst/>
                  <a:gdLst>
                    <a:gd name="T0" fmla="*/ 0 w 31"/>
                    <a:gd name="T1" fmla="*/ 60366 h 77"/>
                    <a:gd name="T2" fmla="*/ 15158 w 31"/>
                    <a:gd name="T3" fmla="*/ 15092 h 77"/>
                    <a:gd name="T4" fmla="*/ 60632 w 31"/>
                    <a:gd name="T5" fmla="*/ 0 h 77"/>
                    <a:gd name="T6" fmla="*/ 109896 w 31"/>
                    <a:gd name="T7" fmla="*/ 22637 h 77"/>
                    <a:gd name="T8" fmla="*/ 117475 w 31"/>
                    <a:gd name="T9" fmla="*/ 83004 h 77"/>
                    <a:gd name="T10" fmla="*/ 113685 w 31"/>
                    <a:gd name="T11" fmla="*/ 113187 h 77"/>
                    <a:gd name="T12" fmla="*/ 102317 w 31"/>
                    <a:gd name="T13" fmla="*/ 143370 h 77"/>
                    <a:gd name="T14" fmla="*/ 68211 w 31"/>
                    <a:gd name="T15" fmla="*/ 196191 h 77"/>
                    <a:gd name="T16" fmla="*/ 41685 w 31"/>
                    <a:gd name="T17" fmla="*/ 256557 h 77"/>
                    <a:gd name="T18" fmla="*/ 117475 w 31"/>
                    <a:gd name="T19" fmla="*/ 256557 h 77"/>
                    <a:gd name="T20" fmla="*/ 117475 w 31"/>
                    <a:gd name="T21" fmla="*/ 286740 h 77"/>
                    <a:gd name="T22" fmla="*/ 30316 w 31"/>
                    <a:gd name="T23" fmla="*/ 290513 h 77"/>
                    <a:gd name="T24" fmla="*/ 0 w 31"/>
                    <a:gd name="T25" fmla="*/ 286740 h 77"/>
                    <a:gd name="T26" fmla="*/ 0 w 31"/>
                    <a:gd name="T27" fmla="*/ 286740 h 77"/>
                    <a:gd name="T28" fmla="*/ 18948 w 31"/>
                    <a:gd name="T29" fmla="*/ 207509 h 77"/>
                    <a:gd name="T30" fmla="*/ 64422 w 31"/>
                    <a:gd name="T31" fmla="*/ 139597 h 77"/>
                    <a:gd name="T32" fmla="*/ 79580 w 31"/>
                    <a:gd name="T33" fmla="*/ 75458 h 77"/>
                    <a:gd name="T34" fmla="*/ 79580 w 31"/>
                    <a:gd name="T35" fmla="*/ 71685 h 77"/>
                    <a:gd name="T36" fmla="*/ 79580 w 31"/>
                    <a:gd name="T37" fmla="*/ 64139 h 77"/>
                    <a:gd name="T38" fmla="*/ 79580 w 31"/>
                    <a:gd name="T39" fmla="*/ 45275 h 77"/>
                    <a:gd name="T40" fmla="*/ 56843 w 31"/>
                    <a:gd name="T41" fmla="*/ 26410 h 77"/>
                    <a:gd name="T42" fmla="*/ 37895 w 31"/>
                    <a:gd name="T43" fmla="*/ 60366 h 77"/>
                    <a:gd name="T44" fmla="*/ 37895 w 31"/>
                    <a:gd name="T45" fmla="*/ 71685 h 77"/>
                    <a:gd name="T46" fmla="*/ 37895 w 31"/>
                    <a:gd name="T47" fmla="*/ 79231 h 77"/>
                    <a:gd name="T48" fmla="*/ 37895 w 31"/>
                    <a:gd name="T49" fmla="*/ 86777 h 77"/>
                    <a:gd name="T50" fmla="*/ 37895 w 31"/>
                    <a:gd name="T51" fmla="*/ 98095 h 77"/>
                    <a:gd name="T52" fmla="*/ 0 w 31"/>
                    <a:gd name="T53" fmla="*/ 98095 h 77"/>
                    <a:gd name="T54" fmla="*/ 0 w 31"/>
                    <a:gd name="T55" fmla="*/ 60366 h 77"/>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31" h="77">
                      <a:moveTo>
                        <a:pt x="0" y="16"/>
                      </a:moveTo>
                      <a:cubicBezTo>
                        <a:pt x="0" y="10"/>
                        <a:pt x="2" y="6"/>
                        <a:pt x="4" y="4"/>
                      </a:cubicBezTo>
                      <a:cubicBezTo>
                        <a:pt x="6" y="1"/>
                        <a:pt x="10" y="0"/>
                        <a:pt x="16" y="0"/>
                      </a:cubicBezTo>
                      <a:cubicBezTo>
                        <a:pt x="23" y="0"/>
                        <a:pt x="27" y="2"/>
                        <a:pt x="29" y="6"/>
                      </a:cubicBezTo>
                      <a:cubicBezTo>
                        <a:pt x="30" y="9"/>
                        <a:pt x="31" y="14"/>
                        <a:pt x="31" y="22"/>
                      </a:cubicBezTo>
                      <a:cubicBezTo>
                        <a:pt x="31" y="25"/>
                        <a:pt x="31" y="28"/>
                        <a:pt x="30" y="30"/>
                      </a:cubicBezTo>
                      <a:cubicBezTo>
                        <a:pt x="30" y="32"/>
                        <a:pt x="29" y="35"/>
                        <a:pt x="27" y="38"/>
                      </a:cubicBezTo>
                      <a:cubicBezTo>
                        <a:pt x="18" y="52"/>
                        <a:pt x="18" y="52"/>
                        <a:pt x="18" y="52"/>
                      </a:cubicBezTo>
                      <a:cubicBezTo>
                        <a:pt x="14" y="58"/>
                        <a:pt x="12" y="63"/>
                        <a:pt x="11" y="68"/>
                      </a:cubicBezTo>
                      <a:cubicBezTo>
                        <a:pt x="31" y="68"/>
                        <a:pt x="31" y="68"/>
                        <a:pt x="31" y="68"/>
                      </a:cubicBezTo>
                      <a:cubicBezTo>
                        <a:pt x="31" y="76"/>
                        <a:pt x="31" y="76"/>
                        <a:pt x="31" y="76"/>
                      </a:cubicBezTo>
                      <a:cubicBezTo>
                        <a:pt x="8" y="77"/>
                        <a:pt x="8" y="77"/>
                        <a:pt x="8" y="77"/>
                      </a:cubicBezTo>
                      <a:cubicBezTo>
                        <a:pt x="0" y="76"/>
                        <a:pt x="0" y="76"/>
                        <a:pt x="0" y="76"/>
                      </a:cubicBezTo>
                      <a:cubicBezTo>
                        <a:pt x="0" y="76"/>
                        <a:pt x="0" y="76"/>
                        <a:pt x="0" y="76"/>
                      </a:cubicBezTo>
                      <a:cubicBezTo>
                        <a:pt x="0" y="68"/>
                        <a:pt x="2" y="61"/>
                        <a:pt x="5" y="55"/>
                      </a:cubicBezTo>
                      <a:cubicBezTo>
                        <a:pt x="7" y="51"/>
                        <a:pt x="11" y="45"/>
                        <a:pt x="17" y="37"/>
                      </a:cubicBezTo>
                      <a:cubicBezTo>
                        <a:pt x="20" y="32"/>
                        <a:pt x="21" y="27"/>
                        <a:pt x="21" y="20"/>
                      </a:cubicBezTo>
                      <a:cubicBezTo>
                        <a:pt x="21" y="19"/>
                        <a:pt x="21" y="19"/>
                        <a:pt x="21" y="19"/>
                      </a:cubicBezTo>
                      <a:cubicBezTo>
                        <a:pt x="21" y="17"/>
                        <a:pt x="21" y="17"/>
                        <a:pt x="21" y="17"/>
                      </a:cubicBezTo>
                      <a:cubicBezTo>
                        <a:pt x="21" y="15"/>
                        <a:pt x="21" y="13"/>
                        <a:pt x="21" y="12"/>
                      </a:cubicBezTo>
                      <a:cubicBezTo>
                        <a:pt x="20" y="9"/>
                        <a:pt x="18" y="7"/>
                        <a:pt x="15" y="7"/>
                      </a:cubicBezTo>
                      <a:cubicBezTo>
                        <a:pt x="11" y="7"/>
                        <a:pt x="10" y="10"/>
                        <a:pt x="10" y="16"/>
                      </a:cubicBezTo>
                      <a:cubicBezTo>
                        <a:pt x="10" y="19"/>
                        <a:pt x="10" y="19"/>
                        <a:pt x="10" y="19"/>
                      </a:cubicBezTo>
                      <a:cubicBezTo>
                        <a:pt x="10" y="21"/>
                        <a:pt x="10" y="21"/>
                        <a:pt x="10" y="21"/>
                      </a:cubicBezTo>
                      <a:cubicBezTo>
                        <a:pt x="10" y="23"/>
                        <a:pt x="10" y="23"/>
                        <a:pt x="10" y="23"/>
                      </a:cubicBezTo>
                      <a:cubicBezTo>
                        <a:pt x="10" y="26"/>
                        <a:pt x="10" y="26"/>
                        <a:pt x="10" y="26"/>
                      </a:cubicBezTo>
                      <a:cubicBezTo>
                        <a:pt x="0" y="26"/>
                        <a:pt x="0" y="26"/>
                        <a:pt x="0" y="26"/>
                      </a:cubicBezTo>
                      <a:lnTo>
                        <a:pt x="0" y="16"/>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solidFill>
                      <a:schemeClr val="bg1">
                        <a:lumMod val="50000"/>
                      </a:schemeClr>
                    </a:solidFill>
                  </a:endParaRPr>
                </a:p>
              </p:txBody>
            </p:sp>
          </p:grpSp>
        </p:grpSp>
        <p:grpSp>
          <p:nvGrpSpPr>
            <p:cNvPr id="8" name="组合 7"/>
            <p:cNvGrpSpPr/>
            <p:nvPr/>
          </p:nvGrpSpPr>
          <p:grpSpPr>
            <a:xfrm>
              <a:off x="6533202" y="4528487"/>
              <a:ext cx="1653822" cy="1437322"/>
              <a:chOff x="5226114" y="3278100"/>
              <a:chExt cx="1202036" cy="1044679"/>
            </a:xfrm>
          </p:grpSpPr>
          <p:sp>
            <p:nvSpPr>
              <p:cNvPr id="48" name="Freeform 5"/>
              <p:cNvSpPr>
                <a:spLocks/>
              </p:cNvSpPr>
              <p:nvPr/>
            </p:nvSpPr>
            <p:spPr bwMode="auto">
              <a:xfrm>
                <a:off x="5226114" y="3278100"/>
                <a:ext cx="1202036" cy="1044679"/>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rgbClr val="267F4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solidFill>
                    <a:schemeClr val="bg1">
                      <a:lumMod val="50000"/>
                    </a:schemeClr>
                  </a:solidFill>
                </a:endParaRPr>
              </a:p>
            </p:txBody>
          </p:sp>
          <p:grpSp>
            <p:nvGrpSpPr>
              <p:cNvPr id="49" name="组合 55"/>
              <p:cNvGrpSpPr>
                <a:grpSpLocks/>
              </p:cNvGrpSpPr>
              <p:nvPr/>
            </p:nvGrpSpPr>
            <p:grpSpPr bwMode="auto">
              <a:xfrm>
                <a:off x="5640688" y="3590456"/>
                <a:ext cx="335663" cy="381036"/>
                <a:chOff x="5405438" y="6815138"/>
                <a:chExt cx="252413" cy="290513"/>
              </a:xfrm>
            </p:grpSpPr>
            <p:sp>
              <p:nvSpPr>
                <p:cNvPr id="50" name="Freeform 62"/>
                <p:cNvSpPr>
                  <a:spLocks noEditPoints="1"/>
                </p:cNvSpPr>
                <p:nvPr/>
              </p:nvSpPr>
              <p:spPr bwMode="auto">
                <a:xfrm>
                  <a:off x="5405438" y="6815138"/>
                  <a:ext cx="117475" cy="290513"/>
                </a:xfrm>
                <a:custGeom>
                  <a:avLst/>
                  <a:gdLst>
                    <a:gd name="T0" fmla="*/ 64422 w 31"/>
                    <a:gd name="T1" fmla="*/ 0 h 77"/>
                    <a:gd name="T2" fmla="*/ 109896 w 31"/>
                    <a:gd name="T3" fmla="*/ 18864 h 77"/>
                    <a:gd name="T4" fmla="*/ 117475 w 31"/>
                    <a:gd name="T5" fmla="*/ 67912 h 77"/>
                    <a:gd name="T6" fmla="*/ 117475 w 31"/>
                    <a:gd name="T7" fmla="*/ 233920 h 77"/>
                    <a:gd name="T8" fmla="*/ 102317 w 31"/>
                    <a:gd name="T9" fmla="*/ 275421 h 77"/>
                    <a:gd name="T10" fmla="*/ 60632 w 31"/>
                    <a:gd name="T11" fmla="*/ 290513 h 77"/>
                    <a:gd name="T12" fmla="*/ 11369 w 31"/>
                    <a:gd name="T13" fmla="*/ 271649 h 77"/>
                    <a:gd name="T14" fmla="*/ 0 w 31"/>
                    <a:gd name="T15" fmla="*/ 211282 h 77"/>
                    <a:gd name="T16" fmla="*/ 0 w 31"/>
                    <a:gd name="T17" fmla="*/ 79231 h 77"/>
                    <a:gd name="T18" fmla="*/ 11369 w 31"/>
                    <a:gd name="T19" fmla="*/ 18864 h 77"/>
                    <a:gd name="T20" fmla="*/ 64422 w 31"/>
                    <a:gd name="T21" fmla="*/ 0 h 77"/>
                    <a:gd name="T22" fmla="*/ 60632 w 31"/>
                    <a:gd name="T23" fmla="*/ 264103 h 77"/>
                    <a:gd name="T24" fmla="*/ 87159 w 31"/>
                    <a:gd name="T25" fmla="*/ 222601 h 77"/>
                    <a:gd name="T26" fmla="*/ 87159 w 31"/>
                    <a:gd name="T27" fmla="*/ 64139 h 77"/>
                    <a:gd name="T28" fmla="*/ 60632 w 31"/>
                    <a:gd name="T29" fmla="*/ 26410 h 77"/>
                    <a:gd name="T30" fmla="*/ 34106 w 31"/>
                    <a:gd name="T31" fmla="*/ 64139 h 77"/>
                    <a:gd name="T32" fmla="*/ 34106 w 31"/>
                    <a:gd name="T33" fmla="*/ 75458 h 77"/>
                    <a:gd name="T34" fmla="*/ 34106 w 31"/>
                    <a:gd name="T35" fmla="*/ 86777 h 77"/>
                    <a:gd name="T36" fmla="*/ 34106 w 31"/>
                    <a:gd name="T37" fmla="*/ 132051 h 77"/>
                    <a:gd name="T38" fmla="*/ 34106 w 31"/>
                    <a:gd name="T39" fmla="*/ 181099 h 77"/>
                    <a:gd name="T40" fmla="*/ 34106 w 31"/>
                    <a:gd name="T41" fmla="*/ 222601 h 77"/>
                    <a:gd name="T42" fmla="*/ 60632 w 31"/>
                    <a:gd name="T43" fmla="*/ 264103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2"/>
                        <a:pt x="29" y="5"/>
                      </a:cubicBezTo>
                      <a:cubicBezTo>
                        <a:pt x="30" y="8"/>
                        <a:pt x="31" y="12"/>
                        <a:pt x="31" y="18"/>
                      </a:cubicBezTo>
                      <a:cubicBezTo>
                        <a:pt x="31" y="62"/>
                        <a:pt x="31" y="62"/>
                        <a:pt x="31" y="62"/>
                      </a:cubicBezTo>
                      <a:cubicBezTo>
                        <a:pt x="31" y="67"/>
                        <a:pt x="30" y="71"/>
                        <a:pt x="27" y="73"/>
                      </a:cubicBezTo>
                      <a:cubicBezTo>
                        <a:pt x="25" y="76"/>
                        <a:pt x="21" y="77"/>
                        <a:pt x="16" y="77"/>
                      </a:cubicBezTo>
                      <a:cubicBezTo>
                        <a:pt x="10" y="77"/>
                        <a:pt x="5" y="75"/>
                        <a:pt x="3" y="72"/>
                      </a:cubicBezTo>
                      <a:cubicBezTo>
                        <a:pt x="1" y="69"/>
                        <a:pt x="0" y="64"/>
                        <a:pt x="0" y="56"/>
                      </a:cubicBezTo>
                      <a:cubicBezTo>
                        <a:pt x="0" y="21"/>
                        <a:pt x="0" y="21"/>
                        <a:pt x="0" y="21"/>
                      </a:cubicBezTo>
                      <a:cubicBezTo>
                        <a:pt x="0" y="14"/>
                        <a:pt x="1" y="8"/>
                        <a:pt x="3" y="5"/>
                      </a:cubicBezTo>
                      <a:cubicBezTo>
                        <a:pt x="5" y="2"/>
                        <a:pt x="10" y="0"/>
                        <a:pt x="17" y="0"/>
                      </a:cubicBezTo>
                      <a:close/>
                      <a:moveTo>
                        <a:pt x="16" y="70"/>
                      </a:moveTo>
                      <a:cubicBezTo>
                        <a:pt x="20" y="70"/>
                        <a:pt x="23" y="66"/>
                        <a:pt x="23" y="59"/>
                      </a:cubicBezTo>
                      <a:cubicBezTo>
                        <a:pt x="23" y="17"/>
                        <a:pt x="23" y="17"/>
                        <a:pt x="23" y="17"/>
                      </a:cubicBezTo>
                      <a:cubicBezTo>
                        <a:pt x="23" y="10"/>
                        <a:pt x="20" y="7"/>
                        <a:pt x="16" y="7"/>
                      </a:cubicBezTo>
                      <a:cubicBezTo>
                        <a:pt x="12" y="7"/>
                        <a:pt x="9" y="10"/>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2"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solidFill>
                      <a:schemeClr val="bg1">
                        <a:lumMod val="50000"/>
                      </a:schemeClr>
                    </a:solidFill>
                  </a:endParaRPr>
                </a:p>
              </p:txBody>
            </p:sp>
            <p:sp>
              <p:nvSpPr>
                <p:cNvPr id="51" name="Freeform 63"/>
                <p:cNvSpPr>
                  <a:spLocks/>
                </p:cNvSpPr>
                <p:nvPr/>
              </p:nvSpPr>
              <p:spPr bwMode="auto">
                <a:xfrm>
                  <a:off x="5545138" y="6815138"/>
                  <a:ext cx="112713" cy="290513"/>
                </a:xfrm>
                <a:custGeom>
                  <a:avLst/>
                  <a:gdLst>
                    <a:gd name="T0" fmla="*/ 33814 w 30"/>
                    <a:gd name="T1" fmla="*/ 203736 h 77"/>
                    <a:gd name="T2" fmla="*/ 33814 w 30"/>
                    <a:gd name="T3" fmla="*/ 233920 h 77"/>
                    <a:gd name="T4" fmla="*/ 37571 w 30"/>
                    <a:gd name="T5" fmla="*/ 256557 h 77"/>
                    <a:gd name="T6" fmla="*/ 60114 w 30"/>
                    <a:gd name="T7" fmla="*/ 264103 h 77"/>
                    <a:gd name="T8" fmla="*/ 78899 w 30"/>
                    <a:gd name="T9" fmla="*/ 245238 h 77"/>
                    <a:gd name="T10" fmla="*/ 78899 w 30"/>
                    <a:gd name="T11" fmla="*/ 218828 h 77"/>
                    <a:gd name="T12" fmla="*/ 78899 w 30"/>
                    <a:gd name="T13" fmla="*/ 196191 h 77"/>
                    <a:gd name="T14" fmla="*/ 75142 w 30"/>
                    <a:gd name="T15" fmla="*/ 162235 h 77"/>
                    <a:gd name="T16" fmla="*/ 45085 w 30"/>
                    <a:gd name="T17" fmla="*/ 147143 h 77"/>
                    <a:gd name="T18" fmla="*/ 37571 w 30"/>
                    <a:gd name="T19" fmla="*/ 147143 h 77"/>
                    <a:gd name="T20" fmla="*/ 26300 w 30"/>
                    <a:gd name="T21" fmla="*/ 150916 h 77"/>
                    <a:gd name="T22" fmla="*/ 26300 w 30"/>
                    <a:gd name="T23" fmla="*/ 116960 h 77"/>
                    <a:gd name="T24" fmla="*/ 33814 w 30"/>
                    <a:gd name="T25" fmla="*/ 116960 h 77"/>
                    <a:gd name="T26" fmla="*/ 71385 w 30"/>
                    <a:gd name="T27" fmla="*/ 83004 h 77"/>
                    <a:gd name="T28" fmla="*/ 71385 w 30"/>
                    <a:gd name="T29" fmla="*/ 52821 h 77"/>
                    <a:gd name="T30" fmla="*/ 52599 w 30"/>
                    <a:gd name="T31" fmla="*/ 26410 h 77"/>
                    <a:gd name="T32" fmla="*/ 33814 w 30"/>
                    <a:gd name="T33" fmla="*/ 56593 h 77"/>
                    <a:gd name="T34" fmla="*/ 33814 w 30"/>
                    <a:gd name="T35" fmla="*/ 64139 h 77"/>
                    <a:gd name="T36" fmla="*/ 33814 w 30"/>
                    <a:gd name="T37" fmla="*/ 71685 h 77"/>
                    <a:gd name="T38" fmla="*/ 0 w 30"/>
                    <a:gd name="T39" fmla="*/ 71685 h 77"/>
                    <a:gd name="T40" fmla="*/ 0 w 30"/>
                    <a:gd name="T41" fmla="*/ 45275 h 77"/>
                    <a:gd name="T42" fmla="*/ 56357 w 30"/>
                    <a:gd name="T43" fmla="*/ 0 h 77"/>
                    <a:gd name="T44" fmla="*/ 108956 w 30"/>
                    <a:gd name="T45" fmla="*/ 49048 h 77"/>
                    <a:gd name="T46" fmla="*/ 108956 w 30"/>
                    <a:gd name="T47" fmla="*/ 64139 h 77"/>
                    <a:gd name="T48" fmla="*/ 108956 w 30"/>
                    <a:gd name="T49" fmla="*/ 75458 h 77"/>
                    <a:gd name="T50" fmla="*/ 82656 w 30"/>
                    <a:gd name="T51" fmla="*/ 128278 h 77"/>
                    <a:gd name="T52" fmla="*/ 105199 w 30"/>
                    <a:gd name="T53" fmla="*/ 147143 h 77"/>
                    <a:gd name="T54" fmla="*/ 112713 w 30"/>
                    <a:gd name="T55" fmla="*/ 181099 h 77"/>
                    <a:gd name="T56" fmla="*/ 112713 w 30"/>
                    <a:gd name="T57" fmla="*/ 241465 h 77"/>
                    <a:gd name="T58" fmla="*/ 52599 w 30"/>
                    <a:gd name="T59" fmla="*/ 290513 h 77"/>
                    <a:gd name="T60" fmla="*/ 0 w 30"/>
                    <a:gd name="T61" fmla="*/ 241465 h 77"/>
                    <a:gd name="T62" fmla="*/ 0 w 30"/>
                    <a:gd name="T63" fmla="*/ 203736 h 77"/>
                    <a:gd name="T64" fmla="*/ 33814 w 30"/>
                    <a:gd name="T65" fmla="*/ 203736 h 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0" h="77">
                      <a:moveTo>
                        <a:pt x="9" y="54"/>
                      </a:moveTo>
                      <a:cubicBezTo>
                        <a:pt x="9" y="62"/>
                        <a:pt x="9" y="62"/>
                        <a:pt x="9" y="62"/>
                      </a:cubicBezTo>
                      <a:cubicBezTo>
                        <a:pt x="9" y="65"/>
                        <a:pt x="9" y="67"/>
                        <a:pt x="10" y="68"/>
                      </a:cubicBezTo>
                      <a:cubicBezTo>
                        <a:pt x="11" y="69"/>
                        <a:pt x="13" y="70"/>
                        <a:pt x="16" y="70"/>
                      </a:cubicBezTo>
                      <a:cubicBezTo>
                        <a:pt x="18" y="70"/>
                        <a:pt x="20" y="68"/>
                        <a:pt x="21" y="65"/>
                      </a:cubicBezTo>
                      <a:cubicBezTo>
                        <a:pt x="21" y="64"/>
                        <a:pt x="21" y="62"/>
                        <a:pt x="21" y="58"/>
                      </a:cubicBezTo>
                      <a:cubicBezTo>
                        <a:pt x="21" y="52"/>
                        <a:pt x="21" y="52"/>
                        <a:pt x="21" y="52"/>
                      </a:cubicBezTo>
                      <a:cubicBezTo>
                        <a:pt x="21" y="48"/>
                        <a:pt x="21" y="45"/>
                        <a:pt x="20" y="43"/>
                      </a:cubicBezTo>
                      <a:cubicBezTo>
                        <a:pt x="18" y="41"/>
                        <a:pt x="16" y="39"/>
                        <a:pt x="12" y="39"/>
                      </a:cubicBezTo>
                      <a:cubicBezTo>
                        <a:pt x="11" y="39"/>
                        <a:pt x="11" y="39"/>
                        <a:pt x="10" y="39"/>
                      </a:cubicBezTo>
                      <a:cubicBezTo>
                        <a:pt x="9" y="39"/>
                        <a:pt x="8" y="40"/>
                        <a:pt x="7" y="40"/>
                      </a:cubicBezTo>
                      <a:cubicBezTo>
                        <a:pt x="7" y="31"/>
                        <a:pt x="7" y="31"/>
                        <a:pt x="7" y="31"/>
                      </a:cubicBezTo>
                      <a:cubicBezTo>
                        <a:pt x="9" y="31"/>
                        <a:pt x="9" y="31"/>
                        <a:pt x="9" y="31"/>
                      </a:cubicBezTo>
                      <a:cubicBezTo>
                        <a:pt x="16" y="31"/>
                        <a:pt x="19" y="28"/>
                        <a:pt x="19" y="22"/>
                      </a:cubicBezTo>
                      <a:cubicBezTo>
                        <a:pt x="19" y="14"/>
                        <a:pt x="19" y="14"/>
                        <a:pt x="19" y="14"/>
                      </a:cubicBezTo>
                      <a:cubicBezTo>
                        <a:pt x="19" y="9"/>
                        <a:pt x="18" y="7"/>
                        <a:pt x="14" y="7"/>
                      </a:cubicBezTo>
                      <a:cubicBezTo>
                        <a:pt x="11" y="7"/>
                        <a:pt x="9" y="10"/>
                        <a:pt x="9" y="15"/>
                      </a:cubicBezTo>
                      <a:cubicBezTo>
                        <a:pt x="9" y="17"/>
                        <a:pt x="9" y="17"/>
                        <a:pt x="9" y="17"/>
                      </a:cubicBezTo>
                      <a:cubicBezTo>
                        <a:pt x="9" y="19"/>
                        <a:pt x="9" y="19"/>
                        <a:pt x="9" y="19"/>
                      </a:cubicBezTo>
                      <a:cubicBezTo>
                        <a:pt x="0" y="19"/>
                        <a:pt x="0" y="19"/>
                        <a:pt x="0" y="19"/>
                      </a:cubicBezTo>
                      <a:cubicBezTo>
                        <a:pt x="0" y="12"/>
                        <a:pt x="0" y="12"/>
                        <a:pt x="0" y="12"/>
                      </a:cubicBezTo>
                      <a:cubicBezTo>
                        <a:pt x="0" y="4"/>
                        <a:pt x="5" y="0"/>
                        <a:pt x="15" y="0"/>
                      </a:cubicBezTo>
                      <a:cubicBezTo>
                        <a:pt x="24" y="0"/>
                        <a:pt x="29" y="4"/>
                        <a:pt x="29" y="13"/>
                      </a:cubicBezTo>
                      <a:cubicBezTo>
                        <a:pt x="29" y="17"/>
                        <a:pt x="29" y="17"/>
                        <a:pt x="29" y="17"/>
                      </a:cubicBezTo>
                      <a:cubicBezTo>
                        <a:pt x="29" y="20"/>
                        <a:pt x="29" y="20"/>
                        <a:pt x="29" y="20"/>
                      </a:cubicBezTo>
                      <a:cubicBezTo>
                        <a:pt x="29" y="27"/>
                        <a:pt x="26" y="31"/>
                        <a:pt x="22" y="34"/>
                      </a:cubicBezTo>
                      <a:cubicBezTo>
                        <a:pt x="25" y="35"/>
                        <a:pt x="27" y="36"/>
                        <a:pt x="28" y="39"/>
                      </a:cubicBezTo>
                      <a:cubicBezTo>
                        <a:pt x="29" y="41"/>
                        <a:pt x="30" y="44"/>
                        <a:pt x="30" y="48"/>
                      </a:cubicBezTo>
                      <a:cubicBezTo>
                        <a:pt x="30" y="64"/>
                        <a:pt x="30" y="64"/>
                        <a:pt x="30" y="64"/>
                      </a:cubicBezTo>
                      <a:cubicBezTo>
                        <a:pt x="30" y="73"/>
                        <a:pt x="25" y="77"/>
                        <a:pt x="14" y="77"/>
                      </a:cubicBezTo>
                      <a:cubicBezTo>
                        <a:pt x="5" y="77"/>
                        <a:pt x="0" y="73"/>
                        <a:pt x="0" y="64"/>
                      </a:cubicBezTo>
                      <a:cubicBezTo>
                        <a:pt x="0" y="54"/>
                        <a:pt x="0" y="54"/>
                        <a:pt x="0" y="54"/>
                      </a:cubicBezTo>
                      <a:lnTo>
                        <a:pt x="9" y="54"/>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solidFill>
                      <a:schemeClr val="bg1">
                        <a:lumMod val="50000"/>
                      </a:schemeClr>
                    </a:solidFill>
                  </a:endParaRPr>
                </a:p>
              </p:txBody>
            </p:sp>
          </p:grpSp>
        </p:grpSp>
        <p:grpSp>
          <p:nvGrpSpPr>
            <p:cNvPr id="9" name="组合 8"/>
            <p:cNvGrpSpPr/>
            <p:nvPr/>
          </p:nvGrpSpPr>
          <p:grpSpPr>
            <a:xfrm>
              <a:off x="3927207" y="4515456"/>
              <a:ext cx="1653822" cy="1437322"/>
              <a:chOff x="3332017" y="3268629"/>
              <a:chExt cx="1202036" cy="1044679"/>
            </a:xfrm>
          </p:grpSpPr>
          <p:sp>
            <p:nvSpPr>
              <p:cNvPr id="44" name="Freeform 5"/>
              <p:cNvSpPr>
                <a:spLocks/>
              </p:cNvSpPr>
              <p:nvPr/>
            </p:nvSpPr>
            <p:spPr bwMode="auto">
              <a:xfrm>
                <a:off x="3332017" y="3268629"/>
                <a:ext cx="1202036" cy="1044679"/>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rgbClr val="DF628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solidFill>
                    <a:schemeClr val="bg1">
                      <a:lumMod val="50000"/>
                    </a:schemeClr>
                  </a:solidFill>
                </a:endParaRPr>
              </a:p>
            </p:txBody>
          </p:sp>
          <p:grpSp>
            <p:nvGrpSpPr>
              <p:cNvPr id="45" name="组合 59"/>
              <p:cNvGrpSpPr>
                <a:grpSpLocks/>
              </p:cNvGrpSpPr>
              <p:nvPr/>
            </p:nvGrpSpPr>
            <p:grpSpPr bwMode="auto">
              <a:xfrm>
                <a:off x="3724179" y="3599213"/>
                <a:ext cx="350223" cy="387548"/>
                <a:chOff x="688976" y="7240588"/>
                <a:chExt cx="263525" cy="295275"/>
              </a:xfrm>
            </p:grpSpPr>
            <p:sp>
              <p:nvSpPr>
                <p:cNvPr id="46" name="Freeform 65"/>
                <p:cNvSpPr>
                  <a:spLocks noEditPoints="1"/>
                </p:cNvSpPr>
                <p:nvPr/>
              </p:nvSpPr>
              <p:spPr bwMode="auto">
                <a:xfrm>
                  <a:off x="688976" y="7240588"/>
                  <a:ext cx="115888" cy="295275"/>
                </a:xfrm>
                <a:custGeom>
                  <a:avLst/>
                  <a:gdLst>
                    <a:gd name="T0" fmla="*/ 63551 w 31"/>
                    <a:gd name="T1" fmla="*/ 0 h 78"/>
                    <a:gd name="T2" fmla="*/ 108411 w 31"/>
                    <a:gd name="T3" fmla="*/ 18928 h 78"/>
                    <a:gd name="T4" fmla="*/ 115888 w 31"/>
                    <a:gd name="T5" fmla="*/ 68140 h 78"/>
                    <a:gd name="T6" fmla="*/ 115888 w 31"/>
                    <a:gd name="T7" fmla="*/ 238491 h 78"/>
                    <a:gd name="T8" fmla="*/ 100935 w 31"/>
                    <a:gd name="T9" fmla="*/ 280133 h 78"/>
                    <a:gd name="T10" fmla="*/ 59813 w 31"/>
                    <a:gd name="T11" fmla="*/ 295275 h 78"/>
                    <a:gd name="T12" fmla="*/ 11215 w 31"/>
                    <a:gd name="T13" fmla="*/ 272562 h 78"/>
                    <a:gd name="T14" fmla="*/ 0 w 31"/>
                    <a:gd name="T15" fmla="*/ 215778 h 78"/>
                    <a:gd name="T16" fmla="*/ 0 w 31"/>
                    <a:gd name="T17" fmla="*/ 79497 h 78"/>
                    <a:gd name="T18" fmla="*/ 11215 w 31"/>
                    <a:gd name="T19" fmla="*/ 22713 h 78"/>
                    <a:gd name="T20" fmla="*/ 63551 w 31"/>
                    <a:gd name="T21" fmla="*/ 0 h 78"/>
                    <a:gd name="T22" fmla="*/ 59813 w 31"/>
                    <a:gd name="T23" fmla="*/ 264990 h 78"/>
                    <a:gd name="T24" fmla="*/ 85981 w 31"/>
                    <a:gd name="T25" fmla="*/ 227135 h 78"/>
                    <a:gd name="T26" fmla="*/ 85981 w 31"/>
                    <a:gd name="T27" fmla="*/ 64355 h 78"/>
                    <a:gd name="T28" fmla="*/ 59813 w 31"/>
                    <a:gd name="T29" fmla="*/ 26499 h 78"/>
                    <a:gd name="T30" fmla="*/ 33645 w 31"/>
                    <a:gd name="T31" fmla="*/ 64355 h 78"/>
                    <a:gd name="T32" fmla="*/ 33645 w 31"/>
                    <a:gd name="T33" fmla="*/ 75712 h 78"/>
                    <a:gd name="T34" fmla="*/ 33645 w 31"/>
                    <a:gd name="T35" fmla="*/ 87068 h 78"/>
                    <a:gd name="T36" fmla="*/ 33645 w 31"/>
                    <a:gd name="T37" fmla="*/ 136281 h 78"/>
                    <a:gd name="T38" fmla="*/ 33645 w 31"/>
                    <a:gd name="T39" fmla="*/ 181708 h 78"/>
                    <a:gd name="T40" fmla="*/ 33645 w 31"/>
                    <a:gd name="T41" fmla="*/ 223349 h 78"/>
                    <a:gd name="T42" fmla="*/ 59813 w 31"/>
                    <a:gd name="T43" fmla="*/ 264990 h 78"/>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8">
                      <a:moveTo>
                        <a:pt x="17" y="0"/>
                      </a:moveTo>
                      <a:cubicBezTo>
                        <a:pt x="22" y="0"/>
                        <a:pt x="26" y="2"/>
                        <a:pt x="29" y="5"/>
                      </a:cubicBezTo>
                      <a:cubicBezTo>
                        <a:pt x="31" y="8"/>
                        <a:pt x="31" y="12"/>
                        <a:pt x="31" y="18"/>
                      </a:cubicBezTo>
                      <a:cubicBezTo>
                        <a:pt x="31" y="63"/>
                        <a:pt x="31" y="63"/>
                        <a:pt x="31" y="63"/>
                      </a:cubicBezTo>
                      <a:cubicBezTo>
                        <a:pt x="31" y="67"/>
                        <a:pt x="30" y="71"/>
                        <a:pt x="27" y="74"/>
                      </a:cubicBezTo>
                      <a:cubicBezTo>
                        <a:pt x="25" y="76"/>
                        <a:pt x="21" y="78"/>
                        <a:pt x="16" y="78"/>
                      </a:cubicBezTo>
                      <a:cubicBezTo>
                        <a:pt x="10" y="78"/>
                        <a:pt x="5" y="76"/>
                        <a:pt x="3" y="72"/>
                      </a:cubicBezTo>
                      <a:cubicBezTo>
                        <a:pt x="1" y="69"/>
                        <a:pt x="0" y="64"/>
                        <a:pt x="0" y="57"/>
                      </a:cubicBezTo>
                      <a:cubicBezTo>
                        <a:pt x="0" y="21"/>
                        <a:pt x="0" y="21"/>
                        <a:pt x="0" y="21"/>
                      </a:cubicBezTo>
                      <a:cubicBezTo>
                        <a:pt x="0" y="14"/>
                        <a:pt x="1" y="9"/>
                        <a:pt x="3" y="6"/>
                      </a:cubicBezTo>
                      <a:cubicBezTo>
                        <a:pt x="5" y="2"/>
                        <a:pt x="10" y="0"/>
                        <a:pt x="17" y="0"/>
                      </a:cubicBezTo>
                      <a:close/>
                      <a:moveTo>
                        <a:pt x="16" y="70"/>
                      </a:moveTo>
                      <a:cubicBezTo>
                        <a:pt x="20" y="70"/>
                        <a:pt x="23" y="67"/>
                        <a:pt x="23" y="60"/>
                      </a:cubicBezTo>
                      <a:cubicBezTo>
                        <a:pt x="23" y="17"/>
                        <a:pt x="23" y="17"/>
                        <a:pt x="23" y="17"/>
                      </a:cubicBezTo>
                      <a:cubicBezTo>
                        <a:pt x="23" y="11"/>
                        <a:pt x="20" y="7"/>
                        <a:pt x="16" y="7"/>
                      </a:cubicBezTo>
                      <a:cubicBezTo>
                        <a:pt x="12" y="7"/>
                        <a:pt x="9" y="11"/>
                        <a:pt x="9" y="17"/>
                      </a:cubicBezTo>
                      <a:cubicBezTo>
                        <a:pt x="9" y="20"/>
                        <a:pt x="9" y="20"/>
                        <a:pt x="9" y="20"/>
                      </a:cubicBezTo>
                      <a:cubicBezTo>
                        <a:pt x="9" y="23"/>
                        <a:pt x="9" y="23"/>
                        <a:pt x="9" y="23"/>
                      </a:cubicBezTo>
                      <a:cubicBezTo>
                        <a:pt x="9" y="36"/>
                        <a:pt x="9" y="36"/>
                        <a:pt x="9" y="36"/>
                      </a:cubicBezTo>
                      <a:cubicBezTo>
                        <a:pt x="9" y="48"/>
                        <a:pt x="9" y="48"/>
                        <a:pt x="9" y="48"/>
                      </a:cubicBezTo>
                      <a:cubicBezTo>
                        <a:pt x="9" y="59"/>
                        <a:pt x="9" y="59"/>
                        <a:pt x="9" y="59"/>
                      </a:cubicBezTo>
                      <a:cubicBezTo>
                        <a:pt x="9" y="67"/>
                        <a:pt x="12"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solidFill>
                      <a:schemeClr val="bg1">
                        <a:lumMod val="50000"/>
                      </a:schemeClr>
                    </a:solidFill>
                  </a:endParaRPr>
                </a:p>
              </p:txBody>
            </p:sp>
            <p:sp>
              <p:nvSpPr>
                <p:cNvPr id="47" name="Freeform 66"/>
                <p:cNvSpPr>
                  <a:spLocks noEditPoints="1"/>
                </p:cNvSpPr>
                <p:nvPr/>
              </p:nvSpPr>
              <p:spPr bwMode="auto">
                <a:xfrm>
                  <a:off x="817563" y="7245351"/>
                  <a:ext cx="134938" cy="287338"/>
                </a:xfrm>
                <a:custGeom>
                  <a:avLst/>
                  <a:gdLst>
                    <a:gd name="T0" fmla="*/ 63721 w 36"/>
                    <a:gd name="T1" fmla="*/ 0 h 76"/>
                    <a:gd name="T2" fmla="*/ 112448 w 36"/>
                    <a:gd name="T3" fmla="*/ 0 h 76"/>
                    <a:gd name="T4" fmla="*/ 112448 w 36"/>
                    <a:gd name="T5" fmla="*/ 192819 h 76"/>
                    <a:gd name="T6" fmla="*/ 134938 w 36"/>
                    <a:gd name="T7" fmla="*/ 192819 h 76"/>
                    <a:gd name="T8" fmla="*/ 134938 w 36"/>
                    <a:gd name="T9" fmla="*/ 219284 h 76"/>
                    <a:gd name="T10" fmla="*/ 112448 w 36"/>
                    <a:gd name="T11" fmla="*/ 219284 h 76"/>
                    <a:gd name="T12" fmla="*/ 112448 w 36"/>
                    <a:gd name="T13" fmla="*/ 287338 h 76"/>
                    <a:gd name="T14" fmla="*/ 78714 w 36"/>
                    <a:gd name="T15" fmla="*/ 287338 h 76"/>
                    <a:gd name="T16" fmla="*/ 78714 w 36"/>
                    <a:gd name="T17" fmla="*/ 219284 h 76"/>
                    <a:gd name="T18" fmla="*/ 0 w 36"/>
                    <a:gd name="T19" fmla="*/ 219284 h 76"/>
                    <a:gd name="T20" fmla="*/ 0 w 36"/>
                    <a:gd name="T21" fmla="*/ 192819 h 76"/>
                    <a:gd name="T22" fmla="*/ 63721 w 36"/>
                    <a:gd name="T23" fmla="*/ 0 h 76"/>
                    <a:gd name="T24" fmla="*/ 78714 w 36"/>
                    <a:gd name="T25" fmla="*/ 192819 h 76"/>
                    <a:gd name="T26" fmla="*/ 78714 w 36"/>
                    <a:gd name="T27" fmla="*/ 41588 h 76"/>
                    <a:gd name="T28" fmla="*/ 56224 w 36"/>
                    <a:gd name="T29" fmla="*/ 117204 h 76"/>
                    <a:gd name="T30" fmla="*/ 33735 w 36"/>
                    <a:gd name="T31" fmla="*/ 192819 h 76"/>
                    <a:gd name="T32" fmla="*/ 78714 w 36"/>
                    <a:gd name="T33" fmla="*/ 192819 h 7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36" h="76">
                      <a:moveTo>
                        <a:pt x="17" y="0"/>
                      </a:moveTo>
                      <a:cubicBezTo>
                        <a:pt x="30" y="0"/>
                        <a:pt x="30" y="0"/>
                        <a:pt x="30" y="0"/>
                      </a:cubicBezTo>
                      <a:cubicBezTo>
                        <a:pt x="30" y="51"/>
                        <a:pt x="30" y="51"/>
                        <a:pt x="30" y="51"/>
                      </a:cubicBezTo>
                      <a:cubicBezTo>
                        <a:pt x="36" y="51"/>
                        <a:pt x="36" y="51"/>
                        <a:pt x="36" y="51"/>
                      </a:cubicBezTo>
                      <a:cubicBezTo>
                        <a:pt x="36" y="58"/>
                        <a:pt x="36" y="58"/>
                        <a:pt x="36" y="58"/>
                      </a:cubicBezTo>
                      <a:cubicBezTo>
                        <a:pt x="30" y="58"/>
                        <a:pt x="30" y="58"/>
                        <a:pt x="30" y="58"/>
                      </a:cubicBezTo>
                      <a:cubicBezTo>
                        <a:pt x="30" y="76"/>
                        <a:pt x="30" y="76"/>
                        <a:pt x="30" y="76"/>
                      </a:cubicBezTo>
                      <a:cubicBezTo>
                        <a:pt x="21" y="76"/>
                        <a:pt x="21" y="76"/>
                        <a:pt x="21" y="76"/>
                      </a:cubicBezTo>
                      <a:cubicBezTo>
                        <a:pt x="21" y="58"/>
                        <a:pt x="21" y="58"/>
                        <a:pt x="21" y="58"/>
                      </a:cubicBezTo>
                      <a:cubicBezTo>
                        <a:pt x="0" y="58"/>
                        <a:pt x="0" y="58"/>
                        <a:pt x="0" y="58"/>
                      </a:cubicBezTo>
                      <a:cubicBezTo>
                        <a:pt x="0" y="51"/>
                        <a:pt x="0" y="51"/>
                        <a:pt x="0" y="51"/>
                      </a:cubicBezTo>
                      <a:lnTo>
                        <a:pt x="17" y="0"/>
                      </a:lnTo>
                      <a:close/>
                      <a:moveTo>
                        <a:pt x="21" y="51"/>
                      </a:moveTo>
                      <a:cubicBezTo>
                        <a:pt x="21" y="11"/>
                        <a:pt x="21" y="11"/>
                        <a:pt x="21" y="11"/>
                      </a:cubicBezTo>
                      <a:cubicBezTo>
                        <a:pt x="20" y="15"/>
                        <a:pt x="17" y="22"/>
                        <a:pt x="15" y="31"/>
                      </a:cubicBezTo>
                      <a:cubicBezTo>
                        <a:pt x="12" y="40"/>
                        <a:pt x="10" y="47"/>
                        <a:pt x="9" y="51"/>
                      </a:cubicBezTo>
                      <a:lnTo>
                        <a:pt x="21" y="51"/>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solidFill>
                      <a:schemeClr val="bg1">
                        <a:lumMod val="50000"/>
                      </a:schemeClr>
                    </a:solidFill>
                  </a:endParaRPr>
                </a:p>
              </p:txBody>
            </p:sp>
          </p:grpSp>
        </p:grpSp>
        <p:grpSp>
          <p:nvGrpSpPr>
            <p:cNvPr id="10" name="组合 9"/>
            <p:cNvGrpSpPr/>
            <p:nvPr/>
          </p:nvGrpSpPr>
          <p:grpSpPr>
            <a:xfrm>
              <a:off x="2167447" y="4270985"/>
              <a:ext cx="767257" cy="855405"/>
              <a:chOff x="7156451" y="4826087"/>
              <a:chExt cx="763588" cy="862012"/>
            </a:xfrm>
            <a:solidFill>
              <a:srgbClr val="0B4166"/>
            </a:solidFill>
          </p:grpSpPr>
          <p:sp>
            <p:nvSpPr>
              <p:cNvPr id="41" name="Freeform 78"/>
              <p:cNvSpPr>
                <a:spLocks/>
              </p:cNvSpPr>
              <p:nvPr/>
            </p:nvSpPr>
            <p:spPr bwMode="auto">
              <a:xfrm>
                <a:off x="7375526" y="5242012"/>
                <a:ext cx="230188" cy="230187"/>
              </a:xfrm>
              <a:custGeom>
                <a:avLst/>
                <a:gdLst>
                  <a:gd name="T0" fmla="*/ 37 w 47"/>
                  <a:gd name="T1" fmla="*/ 25 h 47"/>
                  <a:gd name="T2" fmla="*/ 16 w 47"/>
                  <a:gd name="T3" fmla="*/ 27 h 47"/>
                  <a:gd name="T4" fmla="*/ 36 w 47"/>
                  <a:gd name="T5" fmla="*/ 3 h 47"/>
                  <a:gd name="T6" fmla="*/ 23 w 47"/>
                  <a:gd name="T7" fmla="*/ 0 h 47"/>
                  <a:gd name="T8" fmla="*/ 0 w 47"/>
                  <a:gd name="T9" fmla="*/ 23 h 47"/>
                  <a:gd name="T10" fmla="*/ 23 w 47"/>
                  <a:gd name="T11" fmla="*/ 47 h 47"/>
                  <a:gd name="T12" fmla="*/ 47 w 47"/>
                  <a:gd name="T13" fmla="*/ 23 h 47"/>
                  <a:gd name="T14" fmla="*/ 45 w 47"/>
                  <a:gd name="T15" fmla="*/ 16 h 47"/>
                  <a:gd name="T16" fmla="*/ 37 w 47"/>
                  <a:gd name="T17" fmla="*/ 2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 h="47">
                    <a:moveTo>
                      <a:pt x="37" y="25"/>
                    </a:moveTo>
                    <a:cubicBezTo>
                      <a:pt x="16" y="27"/>
                      <a:pt x="16" y="27"/>
                      <a:pt x="16" y="27"/>
                    </a:cubicBezTo>
                    <a:cubicBezTo>
                      <a:pt x="36" y="3"/>
                      <a:pt x="36" y="3"/>
                      <a:pt x="36" y="3"/>
                    </a:cubicBezTo>
                    <a:cubicBezTo>
                      <a:pt x="32" y="1"/>
                      <a:pt x="28" y="0"/>
                      <a:pt x="23" y="0"/>
                    </a:cubicBezTo>
                    <a:cubicBezTo>
                      <a:pt x="10" y="0"/>
                      <a:pt x="0" y="10"/>
                      <a:pt x="0" y="23"/>
                    </a:cubicBezTo>
                    <a:cubicBezTo>
                      <a:pt x="0" y="36"/>
                      <a:pt x="10" y="47"/>
                      <a:pt x="23" y="47"/>
                    </a:cubicBezTo>
                    <a:cubicBezTo>
                      <a:pt x="36" y="47"/>
                      <a:pt x="47" y="36"/>
                      <a:pt x="47" y="23"/>
                    </a:cubicBezTo>
                    <a:cubicBezTo>
                      <a:pt x="47" y="21"/>
                      <a:pt x="46" y="18"/>
                      <a:pt x="45" y="16"/>
                    </a:cubicBezTo>
                    <a:lnTo>
                      <a:pt x="37" y="25"/>
                    </a:lnTo>
                    <a:close/>
                  </a:path>
                </a:pathLst>
              </a:custGeom>
              <a:solidFill>
                <a:srgbClr val="DF628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solidFill>
                    <a:schemeClr val="bg1">
                      <a:lumMod val="50000"/>
                    </a:schemeClr>
                  </a:solidFill>
                  <a:latin typeface="+mn-lt"/>
                  <a:ea typeface="+mn-ea"/>
                </a:endParaRPr>
              </a:p>
            </p:txBody>
          </p:sp>
          <p:sp>
            <p:nvSpPr>
              <p:cNvPr id="42" name="Freeform 79"/>
              <p:cNvSpPr>
                <a:spLocks/>
              </p:cNvSpPr>
              <p:nvPr/>
            </p:nvSpPr>
            <p:spPr bwMode="auto">
              <a:xfrm>
                <a:off x="7156451" y="5022937"/>
                <a:ext cx="669925" cy="665162"/>
              </a:xfrm>
              <a:custGeom>
                <a:avLst/>
                <a:gdLst>
                  <a:gd name="T0" fmla="*/ 108 w 137"/>
                  <a:gd name="T1" fmla="*/ 43 h 136"/>
                  <a:gd name="T2" fmla="*/ 115 w 137"/>
                  <a:gd name="T3" fmla="*/ 68 h 136"/>
                  <a:gd name="T4" fmla="*/ 68 w 137"/>
                  <a:gd name="T5" fmla="*/ 115 h 136"/>
                  <a:gd name="T6" fmla="*/ 22 w 137"/>
                  <a:gd name="T7" fmla="*/ 68 h 136"/>
                  <a:gd name="T8" fmla="*/ 68 w 137"/>
                  <a:gd name="T9" fmla="*/ 22 h 136"/>
                  <a:gd name="T10" fmla="*/ 98 w 137"/>
                  <a:gd name="T11" fmla="*/ 32 h 136"/>
                  <a:gd name="T12" fmla="*/ 111 w 137"/>
                  <a:gd name="T13" fmla="*/ 15 h 136"/>
                  <a:gd name="T14" fmla="*/ 68 w 137"/>
                  <a:gd name="T15" fmla="*/ 0 h 136"/>
                  <a:gd name="T16" fmla="*/ 0 w 137"/>
                  <a:gd name="T17" fmla="*/ 68 h 136"/>
                  <a:gd name="T18" fmla="*/ 68 w 137"/>
                  <a:gd name="T19" fmla="*/ 136 h 136"/>
                  <a:gd name="T20" fmla="*/ 137 w 137"/>
                  <a:gd name="T21" fmla="*/ 68 h 136"/>
                  <a:gd name="T22" fmla="*/ 121 w 137"/>
                  <a:gd name="T23" fmla="*/ 26 h 136"/>
                  <a:gd name="T24" fmla="*/ 108 w 137"/>
                  <a:gd name="T25" fmla="*/ 43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 h="136">
                    <a:moveTo>
                      <a:pt x="108" y="43"/>
                    </a:moveTo>
                    <a:cubicBezTo>
                      <a:pt x="112" y="50"/>
                      <a:pt x="115" y="59"/>
                      <a:pt x="115" y="68"/>
                    </a:cubicBezTo>
                    <a:cubicBezTo>
                      <a:pt x="115" y="94"/>
                      <a:pt x="94" y="115"/>
                      <a:pt x="68" y="115"/>
                    </a:cubicBezTo>
                    <a:cubicBezTo>
                      <a:pt x="43" y="115"/>
                      <a:pt x="22" y="94"/>
                      <a:pt x="22" y="68"/>
                    </a:cubicBezTo>
                    <a:cubicBezTo>
                      <a:pt x="22" y="42"/>
                      <a:pt x="43" y="22"/>
                      <a:pt x="68" y="22"/>
                    </a:cubicBezTo>
                    <a:cubicBezTo>
                      <a:pt x="80" y="22"/>
                      <a:pt x="90" y="25"/>
                      <a:pt x="98" y="32"/>
                    </a:cubicBezTo>
                    <a:cubicBezTo>
                      <a:pt x="111" y="15"/>
                      <a:pt x="111" y="15"/>
                      <a:pt x="111" y="15"/>
                    </a:cubicBezTo>
                    <a:cubicBezTo>
                      <a:pt x="100" y="6"/>
                      <a:pt x="85" y="0"/>
                      <a:pt x="68" y="0"/>
                    </a:cubicBezTo>
                    <a:cubicBezTo>
                      <a:pt x="31" y="0"/>
                      <a:pt x="0" y="31"/>
                      <a:pt x="0" y="68"/>
                    </a:cubicBezTo>
                    <a:cubicBezTo>
                      <a:pt x="0" y="106"/>
                      <a:pt x="31" y="136"/>
                      <a:pt x="68" y="136"/>
                    </a:cubicBezTo>
                    <a:cubicBezTo>
                      <a:pt x="106" y="136"/>
                      <a:pt x="137" y="106"/>
                      <a:pt x="137" y="68"/>
                    </a:cubicBezTo>
                    <a:cubicBezTo>
                      <a:pt x="137" y="52"/>
                      <a:pt x="131" y="37"/>
                      <a:pt x="121" y="26"/>
                    </a:cubicBezTo>
                    <a:lnTo>
                      <a:pt x="108" y="43"/>
                    </a:lnTo>
                    <a:close/>
                  </a:path>
                </a:pathLst>
              </a:custGeom>
              <a:solidFill>
                <a:srgbClr val="DF628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solidFill>
                    <a:schemeClr val="bg1">
                      <a:lumMod val="50000"/>
                    </a:schemeClr>
                  </a:solidFill>
                  <a:latin typeface="+mn-lt"/>
                  <a:ea typeface="+mn-ea"/>
                </a:endParaRPr>
              </a:p>
            </p:txBody>
          </p:sp>
          <p:sp>
            <p:nvSpPr>
              <p:cNvPr id="43" name="Freeform 80"/>
              <p:cNvSpPr>
                <a:spLocks/>
              </p:cNvSpPr>
              <p:nvPr/>
            </p:nvSpPr>
            <p:spPr bwMode="auto">
              <a:xfrm>
                <a:off x="7454901" y="4826087"/>
                <a:ext cx="465138" cy="549275"/>
              </a:xfrm>
              <a:custGeom>
                <a:avLst/>
                <a:gdLst>
                  <a:gd name="T0" fmla="*/ 293 w 293"/>
                  <a:gd name="T1" fmla="*/ 59 h 346"/>
                  <a:gd name="T2" fmla="*/ 225 w 293"/>
                  <a:gd name="T3" fmla="*/ 65 h 346"/>
                  <a:gd name="T4" fmla="*/ 219 w 293"/>
                  <a:gd name="T5" fmla="*/ 0 h 346"/>
                  <a:gd name="T6" fmla="*/ 163 w 293"/>
                  <a:gd name="T7" fmla="*/ 65 h 346"/>
                  <a:gd name="T8" fmla="*/ 157 w 293"/>
                  <a:gd name="T9" fmla="*/ 114 h 346"/>
                  <a:gd name="T10" fmla="*/ 6 w 293"/>
                  <a:gd name="T11" fmla="*/ 306 h 346"/>
                  <a:gd name="T12" fmla="*/ 0 w 293"/>
                  <a:gd name="T13" fmla="*/ 346 h 346"/>
                  <a:gd name="T14" fmla="*/ 40 w 293"/>
                  <a:gd name="T15" fmla="*/ 333 h 346"/>
                  <a:gd name="T16" fmla="*/ 194 w 293"/>
                  <a:gd name="T17" fmla="*/ 142 h 346"/>
                  <a:gd name="T18" fmla="*/ 240 w 293"/>
                  <a:gd name="T19" fmla="*/ 127 h 346"/>
                  <a:gd name="T20" fmla="*/ 293 w 293"/>
                  <a:gd name="T21" fmla="*/ 59 h 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93" h="346">
                    <a:moveTo>
                      <a:pt x="293" y="59"/>
                    </a:moveTo>
                    <a:lnTo>
                      <a:pt x="225" y="65"/>
                    </a:lnTo>
                    <a:lnTo>
                      <a:pt x="219" y="0"/>
                    </a:lnTo>
                    <a:lnTo>
                      <a:pt x="163" y="65"/>
                    </a:lnTo>
                    <a:lnTo>
                      <a:pt x="157" y="114"/>
                    </a:lnTo>
                    <a:lnTo>
                      <a:pt x="6" y="306"/>
                    </a:lnTo>
                    <a:lnTo>
                      <a:pt x="0" y="346"/>
                    </a:lnTo>
                    <a:lnTo>
                      <a:pt x="40" y="333"/>
                    </a:lnTo>
                    <a:lnTo>
                      <a:pt x="194" y="142"/>
                    </a:lnTo>
                    <a:lnTo>
                      <a:pt x="240" y="127"/>
                    </a:lnTo>
                    <a:lnTo>
                      <a:pt x="293" y="59"/>
                    </a:lnTo>
                    <a:close/>
                  </a:path>
                </a:pathLst>
              </a:custGeom>
              <a:solidFill>
                <a:srgbClr val="DF628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solidFill>
                    <a:schemeClr val="bg1">
                      <a:lumMod val="50000"/>
                    </a:schemeClr>
                  </a:solidFill>
                  <a:latin typeface="+mn-lt"/>
                  <a:ea typeface="+mn-ea"/>
                </a:endParaRPr>
              </a:p>
            </p:txBody>
          </p:sp>
        </p:grpSp>
        <p:grpSp>
          <p:nvGrpSpPr>
            <p:cNvPr id="12" name="组合 11"/>
            <p:cNvGrpSpPr/>
            <p:nvPr/>
          </p:nvGrpSpPr>
          <p:grpSpPr>
            <a:xfrm>
              <a:off x="2226914" y="1905666"/>
              <a:ext cx="427371" cy="834879"/>
              <a:chOff x="8080376" y="1863812"/>
              <a:chExt cx="361950" cy="715962"/>
            </a:xfrm>
            <a:solidFill>
              <a:srgbClr val="6CAE43"/>
            </a:solidFill>
          </p:grpSpPr>
          <p:sp>
            <p:nvSpPr>
              <p:cNvPr id="35" name="Freeform 81"/>
              <p:cNvSpPr>
                <a:spLocks/>
              </p:cNvSpPr>
              <p:nvPr/>
            </p:nvSpPr>
            <p:spPr bwMode="auto">
              <a:xfrm>
                <a:off x="8159751" y="2500399"/>
                <a:ext cx="204788" cy="79375"/>
              </a:xfrm>
              <a:custGeom>
                <a:avLst/>
                <a:gdLst>
                  <a:gd name="T0" fmla="*/ 37 w 42"/>
                  <a:gd name="T1" fmla="*/ 0 h 16"/>
                  <a:gd name="T2" fmla="*/ 5 w 42"/>
                  <a:gd name="T3" fmla="*/ 0 h 16"/>
                  <a:gd name="T4" fmla="*/ 0 w 42"/>
                  <a:gd name="T5" fmla="*/ 4 h 16"/>
                  <a:gd name="T6" fmla="*/ 5 w 42"/>
                  <a:gd name="T7" fmla="*/ 9 h 16"/>
                  <a:gd name="T8" fmla="*/ 12 w 42"/>
                  <a:gd name="T9" fmla="*/ 9 h 16"/>
                  <a:gd name="T10" fmla="*/ 12 w 42"/>
                  <a:gd name="T11" fmla="*/ 9 h 16"/>
                  <a:gd name="T12" fmla="*/ 21 w 42"/>
                  <a:gd name="T13" fmla="*/ 16 h 16"/>
                  <a:gd name="T14" fmla="*/ 30 w 42"/>
                  <a:gd name="T15" fmla="*/ 9 h 16"/>
                  <a:gd name="T16" fmla="*/ 30 w 42"/>
                  <a:gd name="T17" fmla="*/ 9 h 16"/>
                  <a:gd name="T18" fmla="*/ 37 w 42"/>
                  <a:gd name="T19" fmla="*/ 9 h 16"/>
                  <a:gd name="T20" fmla="*/ 42 w 42"/>
                  <a:gd name="T21" fmla="*/ 4 h 16"/>
                  <a:gd name="T22" fmla="*/ 37 w 42"/>
                  <a:gd name="T23"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2" h="16">
                    <a:moveTo>
                      <a:pt x="37" y="0"/>
                    </a:moveTo>
                    <a:cubicBezTo>
                      <a:pt x="5" y="0"/>
                      <a:pt x="5" y="0"/>
                      <a:pt x="5" y="0"/>
                    </a:cubicBezTo>
                    <a:cubicBezTo>
                      <a:pt x="2" y="0"/>
                      <a:pt x="0" y="2"/>
                      <a:pt x="0" y="4"/>
                    </a:cubicBezTo>
                    <a:cubicBezTo>
                      <a:pt x="0" y="7"/>
                      <a:pt x="2" y="9"/>
                      <a:pt x="5" y="9"/>
                    </a:cubicBezTo>
                    <a:cubicBezTo>
                      <a:pt x="12" y="9"/>
                      <a:pt x="12" y="9"/>
                      <a:pt x="12" y="9"/>
                    </a:cubicBezTo>
                    <a:cubicBezTo>
                      <a:pt x="12" y="9"/>
                      <a:pt x="12" y="9"/>
                      <a:pt x="12" y="9"/>
                    </a:cubicBezTo>
                    <a:cubicBezTo>
                      <a:pt x="12" y="13"/>
                      <a:pt x="16" y="16"/>
                      <a:pt x="21" y="16"/>
                    </a:cubicBezTo>
                    <a:cubicBezTo>
                      <a:pt x="26" y="16"/>
                      <a:pt x="30" y="13"/>
                      <a:pt x="30" y="9"/>
                    </a:cubicBezTo>
                    <a:cubicBezTo>
                      <a:pt x="30" y="9"/>
                      <a:pt x="30" y="9"/>
                      <a:pt x="30" y="9"/>
                    </a:cubicBezTo>
                    <a:cubicBezTo>
                      <a:pt x="37" y="9"/>
                      <a:pt x="37" y="9"/>
                      <a:pt x="37" y="9"/>
                    </a:cubicBezTo>
                    <a:cubicBezTo>
                      <a:pt x="40" y="9"/>
                      <a:pt x="42" y="7"/>
                      <a:pt x="42" y="4"/>
                    </a:cubicBezTo>
                    <a:cubicBezTo>
                      <a:pt x="42" y="2"/>
                      <a:pt x="40" y="0"/>
                      <a:pt x="37" y="0"/>
                    </a:cubicBezTo>
                    <a:close/>
                  </a:path>
                </a:pathLst>
              </a:custGeom>
              <a:solidFill>
                <a:srgbClr val="267F4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solidFill>
                    <a:schemeClr val="bg1">
                      <a:lumMod val="50000"/>
                    </a:schemeClr>
                  </a:solidFill>
                  <a:latin typeface="+mn-lt"/>
                  <a:ea typeface="+mn-ea"/>
                </a:endParaRPr>
              </a:p>
            </p:txBody>
          </p:sp>
          <p:sp>
            <p:nvSpPr>
              <p:cNvPr id="36" name="Freeform 82"/>
              <p:cNvSpPr>
                <a:spLocks noEditPoints="1"/>
              </p:cNvSpPr>
              <p:nvPr/>
            </p:nvSpPr>
            <p:spPr bwMode="auto">
              <a:xfrm>
                <a:off x="8080376" y="2040024"/>
                <a:ext cx="361950" cy="396875"/>
              </a:xfrm>
              <a:custGeom>
                <a:avLst/>
                <a:gdLst>
                  <a:gd name="T0" fmla="*/ 74 w 74"/>
                  <a:gd name="T1" fmla="*/ 36 h 81"/>
                  <a:gd name="T2" fmla="*/ 37 w 74"/>
                  <a:gd name="T3" fmla="*/ 0 h 81"/>
                  <a:gd name="T4" fmla="*/ 0 w 74"/>
                  <a:gd name="T5" fmla="*/ 36 h 81"/>
                  <a:gd name="T6" fmla="*/ 17 w 74"/>
                  <a:gd name="T7" fmla="*/ 81 h 81"/>
                  <a:gd name="T8" fmla="*/ 58 w 74"/>
                  <a:gd name="T9" fmla="*/ 81 h 81"/>
                  <a:gd name="T10" fmla="*/ 74 w 74"/>
                  <a:gd name="T11" fmla="*/ 36 h 81"/>
                  <a:gd name="T12" fmla="*/ 37 w 74"/>
                  <a:gd name="T13" fmla="*/ 9 h 81"/>
                  <a:gd name="T14" fmla="*/ 44 w 74"/>
                  <a:gd name="T15" fmla="*/ 16 h 81"/>
                  <a:gd name="T16" fmla="*/ 37 w 74"/>
                  <a:gd name="T17" fmla="*/ 24 h 81"/>
                  <a:gd name="T18" fmla="*/ 29 w 74"/>
                  <a:gd name="T19" fmla="*/ 16 h 81"/>
                  <a:gd name="T20" fmla="*/ 37 w 74"/>
                  <a:gd name="T21" fmla="*/ 9 h 81"/>
                  <a:gd name="T22" fmla="*/ 51 w 74"/>
                  <a:gd name="T23" fmla="*/ 46 h 81"/>
                  <a:gd name="T24" fmla="*/ 45 w 74"/>
                  <a:gd name="T25" fmla="*/ 52 h 81"/>
                  <a:gd name="T26" fmla="*/ 45 w 74"/>
                  <a:gd name="T27" fmla="*/ 52 h 81"/>
                  <a:gd name="T28" fmla="*/ 46 w 74"/>
                  <a:gd name="T29" fmla="*/ 53 h 81"/>
                  <a:gd name="T30" fmla="*/ 46 w 74"/>
                  <a:gd name="T31" fmla="*/ 75 h 81"/>
                  <a:gd name="T32" fmla="*/ 41 w 74"/>
                  <a:gd name="T33" fmla="*/ 79 h 81"/>
                  <a:gd name="T34" fmla="*/ 37 w 74"/>
                  <a:gd name="T35" fmla="*/ 75 h 81"/>
                  <a:gd name="T36" fmla="*/ 33 w 74"/>
                  <a:gd name="T37" fmla="*/ 79 h 81"/>
                  <a:gd name="T38" fmla="*/ 28 w 74"/>
                  <a:gd name="T39" fmla="*/ 75 h 81"/>
                  <a:gd name="T40" fmla="*/ 28 w 74"/>
                  <a:gd name="T41" fmla="*/ 53 h 81"/>
                  <a:gd name="T42" fmla="*/ 29 w 74"/>
                  <a:gd name="T43" fmla="*/ 52 h 81"/>
                  <a:gd name="T44" fmla="*/ 28 w 74"/>
                  <a:gd name="T45" fmla="*/ 52 h 81"/>
                  <a:gd name="T46" fmla="*/ 22 w 74"/>
                  <a:gd name="T47" fmla="*/ 46 h 81"/>
                  <a:gd name="T48" fmla="*/ 22 w 74"/>
                  <a:gd name="T49" fmla="*/ 32 h 81"/>
                  <a:gd name="T50" fmla="*/ 28 w 74"/>
                  <a:gd name="T51" fmla="*/ 26 h 81"/>
                  <a:gd name="T52" fmla="*/ 31 w 74"/>
                  <a:gd name="T53" fmla="*/ 26 h 81"/>
                  <a:gd name="T54" fmla="*/ 37 w 74"/>
                  <a:gd name="T55" fmla="*/ 33 h 81"/>
                  <a:gd name="T56" fmla="*/ 43 w 74"/>
                  <a:gd name="T57" fmla="*/ 26 h 81"/>
                  <a:gd name="T58" fmla="*/ 45 w 74"/>
                  <a:gd name="T59" fmla="*/ 26 h 81"/>
                  <a:gd name="T60" fmla="*/ 51 w 74"/>
                  <a:gd name="T61" fmla="*/ 32 h 81"/>
                  <a:gd name="T62" fmla="*/ 51 w 74"/>
                  <a:gd name="T63" fmla="*/ 46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4" h="81">
                    <a:moveTo>
                      <a:pt x="74" y="36"/>
                    </a:moveTo>
                    <a:cubicBezTo>
                      <a:pt x="74" y="16"/>
                      <a:pt x="57" y="0"/>
                      <a:pt x="37" y="0"/>
                    </a:cubicBezTo>
                    <a:cubicBezTo>
                      <a:pt x="17" y="0"/>
                      <a:pt x="0" y="16"/>
                      <a:pt x="0" y="36"/>
                    </a:cubicBezTo>
                    <a:cubicBezTo>
                      <a:pt x="0" y="54"/>
                      <a:pt x="17" y="64"/>
                      <a:pt x="17" y="81"/>
                    </a:cubicBezTo>
                    <a:cubicBezTo>
                      <a:pt x="58" y="81"/>
                      <a:pt x="58" y="81"/>
                      <a:pt x="58" y="81"/>
                    </a:cubicBezTo>
                    <a:cubicBezTo>
                      <a:pt x="58" y="63"/>
                      <a:pt x="74" y="54"/>
                      <a:pt x="74" y="36"/>
                    </a:cubicBezTo>
                    <a:close/>
                    <a:moveTo>
                      <a:pt x="37" y="9"/>
                    </a:moveTo>
                    <a:cubicBezTo>
                      <a:pt x="41" y="9"/>
                      <a:pt x="44" y="12"/>
                      <a:pt x="44" y="16"/>
                    </a:cubicBezTo>
                    <a:cubicBezTo>
                      <a:pt x="44" y="20"/>
                      <a:pt x="41" y="24"/>
                      <a:pt x="37" y="24"/>
                    </a:cubicBezTo>
                    <a:cubicBezTo>
                      <a:pt x="33" y="24"/>
                      <a:pt x="29" y="20"/>
                      <a:pt x="29" y="16"/>
                    </a:cubicBezTo>
                    <a:cubicBezTo>
                      <a:pt x="29" y="12"/>
                      <a:pt x="33" y="9"/>
                      <a:pt x="37" y="9"/>
                    </a:cubicBezTo>
                    <a:close/>
                    <a:moveTo>
                      <a:pt x="51" y="46"/>
                    </a:moveTo>
                    <a:cubicBezTo>
                      <a:pt x="51" y="49"/>
                      <a:pt x="49" y="52"/>
                      <a:pt x="45" y="52"/>
                    </a:cubicBezTo>
                    <a:cubicBezTo>
                      <a:pt x="45" y="52"/>
                      <a:pt x="45" y="52"/>
                      <a:pt x="45" y="52"/>
                    </a:cubicBezTo>
                    <a:cubicBezTo>
                      <a:pt x="46" y="52"/>
                      <a:pt x="46" y="53"/>
                      <a:pt x="46" y="53"/>
                    </a:cubicBezTo>
                    <a:cubicBezTo>
                      <a:pt x="46" y="75"/>
                      <a:pt x="46" y="75"/>
                      <a:pt x="46" y="75"/>
                    </a:cubicBezTo>
                    <a:cubicBezTo>
                      <a:pt x="46" y="77"/>
                      <a:pt x="44" y="79"/>
                      <a:pt x="41" y="79"/>
                    </a:cubicBezTo>
                    <a:cubicBezTo>
                      <a:pt x="39" y="79"/>
                      <a:pt x="37" y="77"/>
                      <a:pt x="37" y="75"/>
                    </a:cubicBezTo>
                    <a:cubicBezTo>
                      <a:pt x="37" y="77"/>
                      <a:pt x="35" y="79"/>
                      <a:pt x="33" y="79"/>
                    </a:cubicBezTo>
                    <a:cubicBezTo>
                      <a:pt x="30" y="79"/>
                      <a:pt x="28" y="77"/>
                      <a:pt x="28" y="75"/>
                    </a:cubicBezTo>
                    <a:cubicBezTo>
                      <a:pt x="28" y="53"/>
                      <a:pt x="28" y="53"/>
                      <a:pt x="28" y="53"/>
                    </a:cubicBezTo>
                    <a:cubicBezTo>
                      <a:pt x="28" y="53"/>
                      <a:pt x="28" y="52"/>
                      <a:pt x="29" y="52"/>
                    </a:cubicBezTo>
                    <a:cubicBezTo>
                      <a:pt x="28" y="52"/>
                      <a:pt x="28" y="52"/>
                      <a:pt x="28" y="52"/>
                    </a:cubicBezTo>
                    <a:cubicBezTo>
                      <a:pt x="25" y="52"/>
                      <a:pt x="22" y="49"/>
                      <a:pt x="22" y="46"/>
                    </a:cubicBezTo>
                    <a:cubicBezTo>
                      <a:pt x="22" y="32"/>
                      <a:pt x="22" y="32"/>
                      <a:pt x="22" y="32"/>
                    </a:cubicBezTo>
                    <a:cubicBezTo>
                      <a:pt x="22" y="29"/>
                      <a:pt x="25" y="26"/>
                      <a:pt x="28" y="26"/>
                    </a:cubicBezTo>
                    <a:cubicBezTo>
                      <a:pt x="31" y="26"/>
                      <a:pt x="31" y="26"/>
                      <a:pt x="31" y="26"/>
                    </a:cubicBezTo>
                    <a:cubicBezTo>
                      <a:pt x="37" y="33"/>
                      <a:pt x="37" y="33"/>
                      <a:pt x="37" y="33"/>
                    </a:cubicBezTo>
                    <a:cubicBezTo>
                      <a:pt x="43" y="26"/>
                      <a:pt x="43" y="26"/>
                      <a:pt x="43" y="26"/>
                    </a:cubicBezTo>
                    <a:cubicBezTo>
                      <a:pt x="45" y="26"/>
                      <a:pt x="45" y="26"/>
                      <a:pt x="45" y="26"/>
                    </a:cubicBezTo>
                    <a:cubicBezTo>
                      <a:pt x="49" y="26"/>
                      <a:pt x="51" y="29"/>
                      <a:pt x="51" y="32"/>
                    </a:cubicBezTo>
                    <a:lnTo>
                      <a:pt x="51" y="46"/>
                    </a:lnTo>
                    <a:close/>
                  </a:path>
                </a:pathLst>
              </a:custGeom>
              <a:solidFill>
                <a:srgbClr val="267F4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solidFill>
                    <a:schemeClr val="bg1">
                      <a:lumMod val="50000"/>
                    </a:schemeClr>
                  </a:solidFill>
                  <a:latin typeface="+mn-lt"/>
                  <a:ea typeface="+mn-ea"/>
                </a:endParaRPr>
              </a:p>
            </p:txBody>
          </p:sp>
          <p:sp>
            <p:nvSpPr>
              <p:cNvPr id="37" name="Freeform 83"/>
              <p:cNvSpPr>
                <a:spLocks/>
              </p:cNvSpPr>
              <p:nvPr/>
            </p:nvSpPr>
            <p:spPr bwMode="auto">
              <a:xfrm>
                <a:off x="8159751" y="2455949"/>
                <a:ext cx="204788" cy="30162"/>
              </a:xfrm>
              <a:custGeom>
                <a:avLst/>
                <a:gdLst>
                  <a:gd name="T0" fmla="*/ 42 w 42"/>
                  <a:gd name="T1" fmla="*/ 3 h 6"/>
                  <a:gd name="T2" fmla="*/ 39 w 42"/>
                  <a:gd name="T3" fmla="*/ 6 h 6"/>
                  <a:gd name="T4" fmla="*/ 3 w 42"/>
                  <a:gd name="T5" fmla="*/ 6 h 6"/>
                  <a:gd name="T6" fmla="*/ 0 w 42"/>
                  <a:gd name="T7" fmla="*/ 3 h 6"/>
                  <a:gd name="T8" fmla="*/ 0 w 42"/>
                  <a:gd name="T9" fmla="*/ 3 h 6"/>
                  <a:gd name="T10" fmla="*/ 3 w 42"/>
                  <a:gd name="T11" fmla="*/ 0 h 6"/>
                  <a:gd name="T12" fmla="*/ 39 w 42"/>
                  <a:gd name="T13" fmla="*/ 0 h 6"/>
                  <a:gd name="T14" fmla="*/ 42 w 42"/>
                  <a:gd name="T15" fmla="*/ 3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 h="6">
                    <a:moveTo>
                      <a:pt x="42" y="3"/>
                    </a:moveTo>
                    <a:cubicBezTo>
                      <a:pt x="42" y="4"/>
                      <a:pt x="40" y="6"/>
                      <a:pt x="39" y="6"/>
                    </a:cubicBezTo>
                    <a:cubicBezTo>
                      <a:pt x="3" y="6"/>
                      <a:pt x="3" y="6"/>
                      <a:pt x="3" y="6"/>
                    </a:cubicBezTo>
                    <a:cubicBezTo>
                      <a:pt x="2" y="6"/>
                      <a:pt x="0" y="4"/>
                      <a:pt x="0" y="3"/>
                    </a:cubicBezTo>
                    <a:cubicBezTo>
                      <a:pt x="0" y="3"/>
                      <a:pt x="0" y="3"/>
                      <a:pt x="0" y="3"/>
                    </a:cubicBezTo>
                    <a:cubicBezTo>
                      <a:pt x="0" y="1"/>
                      <a:pt x="2" y="0"/>
                      <a:pt x="3" y="0"/>
                    </a:cubicBezTo>
                    <a:cubicBezTo>
                      <a:pt x="39" y="0"/>
                      <a:pt x="39" y="0"/>
                      <a:pt x="39" y="0"/>
                    </a:cubicBezTo>
                    <a:cubicBezTo>
                      <a:pt x="40" y="0"/>
                      <a:pt x="42" y="1"/>
                      <a:pt x="42" y="3"/>
                    </a:cubicBezTo>
                    <a:close/>
                  </a:path>
                </a:pathLst>
              </a:custGeom>
              <a:solidFill>
                <a:srgbClr val="267F4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solidFill>
                    <a:schemeClr val="bg1">
                      <a:lumMod val="50000"/>
                    </a:schemeClr>
                  </a:solidFill>
                  <a:latin typeface="+mn-lt"/>
                  <a:ea typeface="+mn-ea"/>
                </a:endParaRPr>
              </a:p>
            </p:txBody>
          </p:sp>
          <p:sp>
            <p:nvSpPr>
              <p:cNvPr id="38" name="Freeform 84"/>
              <p:cNvSpPr>
                <a:spLocks/>
              </p:cNvSpPr>
              <p:nvPr/>
            </p:nvSpPr>
            <p:spPr bwMode="auto">
              <a:xfrm>
                <a:off x="8085138" y="1917787"/>
                <a:ext cx="84138" cy="77787"/>
              </a:xfrm>
              <a:custGeom>
                <a:avLst/>
                <a:gdLst>
                  <a:gd name="T0" fmla="*/ 13 w 17"/>
                  <a:gd name="T1" fmla="*/ 16 h 16"/>
                  <a:gd name="T2" fmla="*/ 10 w 17"/>
                  <a:gd name="T3" fmla="*/ 15 h 16"/>
                  <a:gd name="T4" fmla="*/ 2 w 17"/>
                  <a:gd name="T5" fmla="*/ 7 h 16"/>
                  <a:gd name="T6" fmla="*/ 2 w 17"/>
                  <a:gd name="T7" fmla="*/ 2 h 16"/>
                  <a:gd name="T8" fmla="*/ 7 w 17"/>
                  <a:gd name="T9" fmla="*/ 2 h 16"/>
                  <a:gd name="T10" fmla="*/ 15 w 17"/>
                  <a:gd name="T11" fmla="*/ 10 h 16"/>
                  <a:gd name="T12" fmla="*/ 15 w 17"/>
                  <a:gd name="T13" fmla="*/ 15 h 16"/>
                  <a:gd name="T14" fmla="*/ 13 w 17"/>
                  <a:gd name="T15" fmla="*/ 16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16">
                    <a:moveTo>
                      <a:pt x="13" y="16"/>
                    </a:moveTo>
                    <a:cubicBezTo>
                      <a:pt x="12" y="16"/>
                      <a:pt x="11" y="16"/>
                      <a:pt x="10" y="15"/>
                    </a:cubicBezTo>
                    <a:cubicBezTo>
                      <a:pt x="2" y="7"/>
                      <a:pt x="2" y="7"/>
                      <a:pt x="2" y="7"/>
                    </a:cubicBezTo>
                    <a:cubicBezTo>
                      <a:pt x="0" y="5"/>
                      <a:pt x="0" y="3"/>
                      <a:pt x="2" y="2"/>
                    </a:cubicBezTo>
                    <a:cubicBezTo>
                      <a:pt x="3" y="0"/>
                      <a:pt x="5" y="0"/>
                      <a:pt x="7" y="2"/>
                    </a:cubicBezTo>
                    <a:cubicBezTo>
                      <a:pt x="15" y="10"/>
                      <a:pt x="15" y="10"/>
                      <a:pt x="15" y="10"/>
                    </a:cubicBezTo>
                    <a:cubicBezTo>
                      <a:pt x="17" y="12"/>
                      <a:pt x="17" y="14"/>
                      <a:pt x="15" y="15"/>
                    </a:cubicBezTo>
                    <a:cubicBezTo>
                      <a:pt x="15" y="16"/>
                      <a:pt x="14" y="16"/>
                      <a:pt x="13" y="16"/>
                    </a:cubicBezTo>
                    <a:close/>
                  </a:path>
                </a:pathLst>
              </a:custGeom>
              <a:solidFill>
                <a:srgbClr val="267F4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solidFill>
                    <a:schemeClr val="bg1">
                      <a:lumMod val="50000"/>
                    </a:schemeClr>
                  </a:solidFill>
                  <a:latin typeface="+mn-lt"/>
                  <a:ea typeface="+mn-ea"/>
                </a:endParaRPr>
              </a:p>
            </p:txBody>
          </p:sp>
          <p:sp>
            <p:nvSpPr>
              <p:cNvPr id="39" name="Freeform 85"/>
              <p:cNvSpPr>
                <a:spLocks/>
              </p:cNvSpPr>
              <p:nvPr/>
            </p:nvSpPr>
            <p:spPr bwMode="auto">
              <a:xfrm>
                <a:off x="8355013" y="1917787"/>
                <a:ext cx="82550" cy="84137"/>
              </a:xfrm>
              <a:custGeom>
                <a:avLst/>
                <a:gdLst>
                  <a:gd name="T0" fmla="*/ 4 w 17"/>
                  <a:gd name="T1" fmla="*/ 17 h 17"/>
                  <a:gd name="T2" fmla="*/ 2 w 17"/>
                  <a:gd name="T3" fmla="*/ 16 h 17"/>
                  <a:gd name="T4" fmla="*/ 2 w 17"/>
                  <a:gd name="T5" fmla="*/ 11 h 17"/>
                  <a:gd name="T6" fmla="*/ 10 w 17"/>
                  <a:gd name="T7" fmla="*/ 2 h 17"/>
                  <a:gd name="T8" fmla="*/ 15 w 17"/>
                  <a:gd name="T9" fmla="*/ 2 h 17"/>
                  <a:gd name="T10" fmla="*/ 15 w 17"/>
                  <a:gd name="T11" fmla="*/ 7 h 17"/>
                  <a:gd name="T12" fmla="*/ 7 w 17"/>
                  <a:gd name="T13" fmla="*/ 16 h 17"/>
                  <a:gd name="T14" fmla="*/ 4 w 17"/>
                  <a:gd name="T15" fmla="*/ 17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17">
                    <a:moveTo>
                      <a:pt x="4" y="17"/>
                    </a:moveTo>
                    <a:cubicBezTo>
                      <a:pt x="3" y="17"/>
                      <a:pt x="2" y="16"/>
                      <a:pt x="2" y="16"/>
                    </a:cubicBezTo>
                    <a:cubicBezTo>
                      <a:pt x="0" y="14"/>
                      <a:pt x="0" y="12"/>
                      <a:pt x="2" y="11"/>
                    </a:cubicBezTo>
                    <a:cubicBezTo>
                      <a:pt x="10" y="2"/>
                      <a:pt x="10" y="2"/>
                      <a:pt x="10" y="2"/>
                    </a:cubicBezTo>
                    <a:cubicBezTo>
                      <a:pt x="12" y="0"/>
                      <a:pt x="14" y="0"/>
                      <a:pt x="15" y="2"/>
                    </a:cubicBezTo>
                    <a:cubicBezTo>
                      <a:pt x="17" y="3"/>
                      <a:pt x="17" y="5"/>
                      <a:pt x="15" y="7"/>
                    </a:cubicBezTo>
                    <a:cubicBezTo>
                      <a:pt x="7" y="16"/>
                      <a:pt x="7" y="16"/>
                      <a:pt x="7" y="16"/>
                    </a:cubicBezTo>
                    <a:cubicBezTo>
                      <a:pt x="6" y="16"/>
                      <a:pt x="5" y="17"/>
                      <a:pt x="4" y="17"/>
                    </a:cubicBezTo>
                    <a:close/>
                  </a:path>
                </a:pathLst>
              </a:custGeom>
              <a:solidFill>
                <a:srgbClr val="267F4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solidFill>
                    <a:schemeClr val="bg1">
                      <a:lumMod val="50000"/>
                    </a:schemeClr>
                  </a:solidFill>
                  <a:latin typeface="+mn-lt"/>
                  <a:ea typeface="+mn-ea"/>
                </a:endParaRPr>
              </a:p>
            </p:txBody>
          </p:sp>
          <p:sp>
            <p:nvSpPr>
              <p:cNvPr id="40" name="Freeform 86"/>
              <p:cNvSpPr>
                <a:spLocks/>
              </p:cNvSpPr>
              <p:nvPr/>
            </p:nvSpPr>
            <p:spPr bwMode="auto">
              <a:xfrm>
                <a:off x="8242301" y="1863812"/>
                <a:ext cx="34925" cy="98425"/>
              </a:xfrm>
              <a:custGeom>
                <a:avLst/>
                <a:gdLst>
                  <a:gd name="T0" fmla="*/ 3 w 7"/>
                  <a:gd name="T1" fmla="*/ 20 h 20"/>
                  <a:gd name="T2" fmla="*/ 0 w 7"/>
                  <a:gd name="T3" fmla="*/ 16 h 20"/>
                  <a:gd name="T4" fmla="*/ 0 w 7"/>
                  <a:gd name="T5" fmla="*/ 4 h 20"/>
                  <a:gd name="T6" fmla="*/ 3 w 7"/>
                  <a:gd name="T7" fmla="*/ 0 h 20"/>
                  <a:gd name="T8" fmla="*/ 7 w 7"/>
                  <a:gd name="T9" fmla="*/ 4 h 20"/>
                  <a:gd name="T10" fmla="*/ 7 w 7"/>
                  <a:gd name="T11" fmla="*/ 16 h 20"/>
                  <a:gd name="T12" fmla="*/ 3 w 7"/>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7" h="20">
                    <a:moveTo>
                      <a:pt x="3" y="20"/>
                    </a:moveTo>
                    <a:cubicBezTo>
                      <a:pt x="1" y="20"/>
                      <a:pt x="0" y="18"/>
                      <a:pt x="0" y="16"/>
                    </a:cubicBezTo>
                    <a:cubicBezTo>
                      <a:pt x="0" y="4"/>
                      <a:pt x="0" y="4"/>
                      <a:pt x="0" y="4"/>
                    </a:cubicBezTo>
                    <a:cubicBezTo>
                      <a:pt x="0" y="2"/>
                      <a:pt x="1" y="0"/>
                      <a:pt x="3" y="0"/>
                    </a:cubicBezTo>
                    <a:cubicBezTo>
                      <a:pt x="5" y="0"/>
                      <a:pt x="7" y="2"/>
                      <a:pt x="7" y="4"/>
                    </a:cubicBezTo>
                    <a:cubicBezTo>
                      <a:pt x="7" y="16"/>
                      <a:pt x="7" y="16"/>
                      <a:pt x="7" y="16"/>
                    </a:cubicBezTo>
                    <a:cubicBezTo>
                      <a:pt x="7" y="18"/>
                      <a:pt x="5" y="20"/>
                      <a:pt x="3" y="20"/>
                    </a:cubicBezTo>
                    <a:close/>
                  </a:path>
                </a:pathLst>
              </a:custGeom>
              <a:solidFill>
                <a:srgbClr val="267F4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solidFill>
                    <a:schemeClr val="bg1">
                      <a:lumMod val="50000"/>
                    </a:schemeClr>
                  </a:solidFill>
                  <a:latin typeface="+mn-lt"/>
                  <a:ea typeface="+mn-ea"/>
                </a:endParaRPr>
              </a:p>
            </p:txBody>
          </p:sp>
        </p:grpSp>
        <p:grpSp>
          <p:nvGrpSpPr>
            <p:cNvPr id="13" name="组合 12"/>
            <p:cNvGrpSpPr/>
            <p:nvPr/>
          </p:nvGrpSpPr>
          <p:grpSpPr>
            <a:xfrm>
              <a:off x="9433860" y="4040870"/>
              <a:ext cx="732839" cy="1041095"/>
              <a:chOff x="10885488" y="4680037"/>
              <a:chExt cx="503238" cy="723900"/>
            </a:xfrm>
            <a:solidFill>
              <a:srgbClr val="6CAE43"/>
            </a:solidFill>
          </p:grpSpPr>
          <p:sp>
            <p:nvSpPr>
              <p:cNvPr id="27" name="Freeform 87"/>
              <p:cNvSpPr>
                <a:spLocks/>
              </p:cNvSpPr>
              <p:nvPr/>
            </p:nvSpPr>
            <p:spPr bwMode="auto">
              <a:xfrm>
                <a:off x="11071226" y="4680037"/>
                <a:ext cx="317500" cy="303212"/>
              </a:xfrm>
              <a:custGeom>
                <a:avLst/>
                <a:gdLst>
                  <a:gd name="T0" fmla="*/ 179 w 200"/>
                  <a:gd name="T1" fmla="*/ 145 h 191"/>
                  <a:gd name="T2" fmla="*/ 157 w 200"/>
                  <a:gd name="T3" fmla="*/ 145 h 191"/>
                  <a:gd name="T4" fmla="*/ 175 w 200"/>
                  <a:gd name="T5" fmla="*/ 160 h 191"/>
                  <a:gd name="T6" fmla="*/ 31 w 200"/>
                  <a:gd name="T7" fmla="*/ 160 h 191"/>
                  <a:gd name="T8" fmla="*/ 31 w 200"/>
                  <a:gd name="T9" fmla="*/ 24 h 191"/>
                  <a:gd name="T10" fmla="*/ 46 w 200"/>
                  <a:gd name="T11" fmla="*/ 43 h 191"/>
                  <a:gd name="T12" fmla="*/ 46 w 200"/>
                  <a:gd name="T13" fmla="*/ 21 h 191"/>
                  <a:gd name="T14" fmla="*/ 24 w 200"/>
                  <a:gd name="T15" fmla="*/ 0 h 191"/>
                  <a:gd name="T16" fmla="*/ 0 w 200"/>
                  <a:gd name="T17" fmla="*/ 21 h 191"/>
                  <a:gd name="T18" fmla="*/ 0 w 200"/>
                  <a:gd name="T19" fmla="*/ 43 h 191"/>
                  <a:gd name="T20" fmla="*/ 18 w 200"/>
                  <a:gd name="T21" fmla="*/ 24 h 191"/>
                  <a:gd name="T22" fmla="*/ 18 w 200"/>
                  <a:gd name="T23" fmla="*/ 175 h 191"/>
                  <a:gd name="T24" fmla="*/ 175 w 200"/>
                  <a:gd name="T25" fmla="*/ 175 h 191"/>
                  <a:gd name="T26" fmla="*/ 157 w 200"/>
                  <a:gd name="T27" fmla="*/ 191 h 191"/>
                  <a:gd name="T28" fmla="*/ 179 w 200"/>
                  <a:gd name="T29" fmla="*/ 191 h 191"/>
                  <a:gd name="T30" fmla="*/ 200 w 200"/>
                  <a:gd name="T31" fmla="*/ 166 h 191"/>
                  <a:gd name="T32" fmla="*/ 179 w 200"/>
                  <a:gd name="T33" fmla="*/ 145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0" h="191">
                    <a:moveTo>
                      <a:pt x="179" y="145"/>
                    </a:moveTo>
                    <a:lnTo>
                      <a:pt x="157" y="145"/>
                    </a:lnTo>
                    <a:lnTo>
                      <a:pt x="175" y="160"/>
                    </a:lnTo>
                    <a:lnTo>
                      <a:pt x="31" y="160"/>
                    </a:lnTo>
                    <a:lnTo>
                      <a:pt x="31" y="24"/>
                    </a:lnTo>
                    <a:lnTo>
                      <a:pt x="46" y="43"/>
                    </a:lnTo>
                    <a:lnTo>
                      <a:pt x="46" y="21"/>
                    </a:lnTo>
                    <a:lnTo>
                      <a:pt x="24" y="0"/>
                    </a:lnTo>
                    <a:lnTo>
                      <a:pt x="0" y="21"/>
                    </a:lnTo>
                    <a:lnTo>
                      <a:pt x="0" y="43"/>
                    </a:lnTo>
                    <a:lnTo>
                      <a:pt x="18" y="24"/>
                    </a:lnTo>
                    <a:lnTo>
                      <a:pt x="18" y="175"/>
                    </a:lnTo>
                    <a:lnTo>
                      <a:pt x="175" y="175"/>
                    </a:lnTo>
                    <a:lnTo>
                      <a:pt x="157" y="191"/>
                    </a:lnTo>
                    <a:lnTo>
                      <a:pt x="179" y="191"/>
                    </a:lnTo>
                    <a:lnTo>
                      <a:pt x="200" y="166"/>
                    </a:lnTo>
                    <a:lnTo>
                      <a:pt x="179" y="145"/>
                    </a:lnTo>
                    <a:close/>
                  </a:path>
                </a:pathLst>
              </a:custGeom>
              <a:solidFill>
                <a:srgbClr val="267F4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solidFill>
                    <a:schemeClr val="bg1">
                      <a:lumMod val="50000"/>
                    </a:schemeClr>
                  </a:solidFill>
                  <a:latin typeface="+mn-lt"/>
                  <a:ea typeface="+mn-ea"/>
                </a:endParaRPr>
              </a:p>
            </p:txBody>
          </p:sp>
          <p:sp>
            <p:nvSpPr>
              <p:cNvPr id="28" name="Freeform 88"/>
              <p:cNvSpPr>
                <a:spLocks/>
              </p:cNvSpPr>
              <p:nvPr/>
            </p:nvSpPr>
            <p:spPr bwMode="auto">
              <a:xfrm>
                <a:off x="11134726" y="4699087"/>
                <a:ext cx="204788" cy="220662"/>
              </a:xfrm>
              <a:custGeom>
                <a:avLst/>
                <a:gdLst>
                  <a:gd name="T0" fmla="*/ 0 w 129"/>
                  <a:gd name="T1" fmla="*/ 93 h 139"/>
                  <a:gd name="T2" fmla="*/ 37 w 129"/>
                  <a:gd name="T3" fmla="*/ 59 h 139"/>
                  <a:gd name="T4" fmla="*/ 46 w 129"/>
                  <a:gd name="T5" fmla="*/ 68 h 139"/>
                  <a:gd name="T6" fmla="*/ 0 w 129"/>
                  <a:gd name="T7" fmla="*/ 108 h 139"/>
                  <a:gd name="T8" fmla="*/ 0 w 129"/>
                  <a:gd name="T9" fmla="*/ 117 h 139"/>
                  <a:gd name="T10" fmla="*/ 52 w 129"/>
                  <a:gd name="T11" fmla="*/ 71 h 139"/>
                  <a:gd name="T12" fmla="*/ 58 w 129"/>
                  <a:gd name="T13" fmla="*/ 77 h 139"/>
                  <a:gd name="T14" fmla="*/ 0 w 129"/>
                  <a:gd name="T15" fmla="*/ 133 h 139"/>
                  <a:gd name="T16" fmla="*/ 0 w 129"/>
                  <a:gd name="T17" fmla="*/ 139 h 139"/>
                  <a:gd name="T18" fmla="*/ 3 w 129"/>
                  <a:gd name="T19" fmla="*/ 139 h 139"/>
                  <a:gd name="T20" fmla="*/ 129 w 129"/>
                  <a:gd name="T21" fmla="*/ 22 h 139"/>
                  <a:gd name="T22" fmla="*/ 129 w 129"/>
                  <a:gd name="T23" fmla="*/ 0 h 139"/>
                  <a:gd name="T24" fmla="*/ 65 w 129"/>
                  <a:gd name="T25" fmla="*/ 65 h 139"/>
                  <a:gd name="T26" fmla="*/ 37 w 129"/>
                  <a:gd name="T27" fmla="*/ 43 h 139"/>
                  <a:gd name="T28" fmla="*/ 0 w 129"/>
                  <a:gd name="T29" fmla="*/ 74 h 139"/>
                  <a:gd name="T30" fmla="*/ 0 w 129"/>
                  <a:gd name="T31" fmla="*/ 93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9" h="139">
                    <a:moveTo>
                      <a:pt x="0" y="93"/>
                    </a:moveTo>
                    <a:lnTo>
                      <a:pt x="37" y="59"/>
                    </a:lnTo>
                    <a:lnTo>
                      <a:pt x="46" y="68"/>
                    </a:lnTo>
                    <a:lnTo>
                      <a:pt x="0" y="108"/>
                    </a:lnTo>
                    <a:lnTo>
                      <a:pt x="0" y="117"/>
                    </a:lnTo>
                    <a:lnTo>
                      <a:pt x="52" y="71"/>
                    </a:lnTo>
                    <a:lnTo>
                      <a:pt x="58" y="77"/>
                    </a:lnTo>
                    <a:lnTo>
                      <a:pt x="0" y="133"/>
                    </a:lnTo>
                    <a:lnTo>
                      <a:pt x="0" y="139"/>
                    </a:lnTo>
                    <a:lnTo>
                      <a:pt x="3" y="139"/>
                    </a:lnTo>
                    <a:lnTo>
                      <a:pt x="129" y="22"/>
                    </a:lnTo>
                    <a:lnTo>
                      <a:pt x="129" y="0"/>
                    </a:lnTo>
                    <a:lnTo>
                      <a:pt x="65" y="65"/>
                    </a:lnTo>
                    <a:lnTo>
                      <a:pt x="37" y="43"/>
                    </a:lnTo>
                    <a:lnTo>
                      <a:pt x="0" y="74"/>
                    </a:lnTo>
                    <a:lnTo>
                      <a:pt x="0" y="93"/>
                    </a:lnTo>
                    <a:close/>
                  </a:path>
                </a:pathLst>
              </a:custGeom>
              <a:solidFill>
                <a:srgbClr val="267F4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solidFill>
                    <a:schemeClr val="bg1">
                      <a:lumMod val="50000"/>
                    </a:schemeClr>
                  </a:solidFill>
                  <a:latin typeface="+mn-lt"/>
                  <a:ea typeface="+mn-ea"/>
                </a:endParaRPr>
              </a:p>
            </p:txBody>
          </p:sp>
          <p:sp>
            <p:nvSpPr>
              <p:cNvPr id="29" name="Freeform 89"/>
              <p:cNvSpPr>
                <a:spLocks/>
              </p:cNvSpPr>
              <p:nvPr/>
            </p:nvSpPr>
            <p:spPr bwMode="auto">
              <a:xfrm>
                <a:off x="11163301" y="4753062"/>
                <a:ext cx="176213" cy="166687"/>
              </a:xfrm>
              <a:custGeom>
                <a:avLst/>
                <a:gdLst>
                  <a:gd name="T0" fmla="*/ 111 w 111"/>
                  <a:gd name="T1" fmla="*/ 0 h 105"/>
                  <a:gd name="T2" fmla="*/ 0 w 111"/>
                  <a:gd name="T3" fmla="*/ 105 h 105"/>
                  <a:gd name="T4" fmla="*/ 10 w 111"/>
                  <a:gd name="T5" fmla="*/ 105 h 105"/>
                  <a:gd name="T6" fmla="*/ 111 w 111"/>
                  <a:gd name="T7" fmla="*/ 9 h 105"/>
                  <a:gd name="T8" fmla="*/ 111 w 111"/>
                  <a:gd name="T9" fmla="*/ 0 h 105"/>
                </a:gdLst>
                <a:ahLst/>
                <a:cxnLst>
                  <a:cxn ang="0">
                    <a:pos x="T0" y="T1"/>
                  </a:cxn>
                  <a:cxn ang="0">
                    <a:pos x="T2" y="T3"/>
                  </a:cxn>
                  <a:cxn ang="0">
                    <a:pos x="T4" y="T5"/>
                  </a:cxn>
                  <a:cxn ang="0">
                    <a:pos x="T6" y="T7"/>
                  </a:cxn>
                  <a:cxn ang="0">
                    <a:pos x="T8" y="T9"/>
                  </a:cxn>
                </a:cxnLst>
                <a:rect l="0" t="0" r="r" b="b"/>
                <a:pathLst>
                  <a:path w="111" h="105">
                    <a:moveTo>
                      <a:pt x="111" y="0"/>
                    </a:moveTo>
                    <a:lnTo>
                      <a:pt x="0" y="105"/>
                    </a:lnTo>
                    <a:lnTo>
                      <a:pt x="10" y="105"/>
                    </a:lnTo>
                    <a:lnTo>
                      <a:pt x="111" y="9"/>
                    </a:lnTo>
                    <a:lnTo>
                      <a:pt x="111" y="0"/>
                    </a:lnTo>
                    <a:close/>
                  </a:path>
                </a:pathLst>
              </a:custGeom>
              <a:solidFill>
                <a:srgbClr val="267F4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solidFill>
                    <a:schemeClr val="bg1">
                      <a:lumMod val="50000"/>
                    </a:schemeClr>
                  </a:solidFill>
                  <a:latin typeface="+mn-lt"/>
                  <a:ea typeface="+mn-ea"/>
                </a:endParaRPr>
              </a:p>
            </p:txBody>
          </p:sp>
          <p:sp>
            <p:nvSpPr>
              <p:cNvPr id="30" name="Freeform 90"/>
              <p:cNvSpPr>
                <a:spLocks/>
              </p:cNvSpPr>
              <p:nvPr/>
            </p:nvSpPr>
            <p:spPr bwMode="auto">
              <a:xfrm>
                <a:off x="11202988" y="4792749"/>
                <a:ext cx="136525" cy="127000"/>
              </a:xfrm>
              <a:custGeom>
                <a:avLst/>
                <a:gdLst>
                  <a:gd name="T0" fmla="*/ 86 w 86"/>
                  <a:gd name="T1" fmla="*/ 0 h 80"/>
                  <a:gd name="T2" fmla="*/ 0 w 86"/>
                  <a:gd name="T3" fmla="*/ 80 h 80"/>
                  <a:gd name="T4" fmla="*/ 9 w 86"/>
                  <a:gd name="T5" fmla="*/ 80 h 80"/>
                  <a:gd name="T6" fmla="*/ 86 w 86"/>
                  <a:gd name="T7" fmla="*/ 9 h 80"/>
                  <a:gd name="T8" fmla="*/ 86 w 86"/>
                  <a:gd name="T9" fmla="*/ 0 h 80"/>
                </a:gdLst>
                <a:ahLst/>
                <a:cxnLst>
                  <a:cxn ang="0">
                    <a:pos x="T0" y="T1"/>
                  </a:cxn>
                  <a:cxn ang="0">
                    <a:pos x="T2" y="T3"/>
                  </a:cxn>
                  <a:cxn ang="0">
                    <a:pos x="T4" y="T5"/>
                  </a:cxn>
                  <a:cxn ang="0">
                    <a:pos x="T6" y="T7"/>
                  </a:cxn>
                  <a:cxn ang="0">
                    <a:pos x="T8" y="T9"/>
                  </a:cxn>
                </a:cxnLst>
                <a:rect l="0" t="0" r="r" b="b"/>
                <a:pathLst>
                  <a:path w="86" h="80">
                    <a:moveTo>
                      <a:pt x="86" y="0"/>
                    </a:moveTo>
                    <a:lnTo>
                      <a:pt x="0" y="80"/>
                    </a:lnTo>
                    <a:lnTo>
                      <a:pt x="9" y="80"/>
                    </a:lnTo>
                    <a:lnTo>
                      <a:pt x="86" y="9"/>
                    </a:lnTo>
                    <a:lnTo>
                      <a:pt x="86" y="0"/>
                    </a:lnTo>
                    <a:close/>
                  </a:path>
                </a:pathLst>
              </a:custGeom>
              <a:solidFill>
                <a:srgbClr val="267F4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solidFill>
                    <a:schemeClr val="bg1">
                      <a:lumMod val="50000"/>
                    </a:schemeClr>
                  </a:solidFill>
                  <a:latin typeface="+mn-lt"/>
                  <a:ea typeface="+mn-ea"/>
                </a:endParaRPr>
              </a:p>
            </p:txBody>
          </p:sp>
          <p:sp>
            <p:nvSpPr>
              <p:cNvPr id="31" name="Freeform 91"/>
              <p:cNvSpPr>
                <a:spLocks/>
              </p:cNvSpPr>
              <p:nvPr/>
            </p:nvSpPr>
            <p:spPr bwMode="auto">
              <a:xfrm>
                <a:off x="11242676" y="4826087"/>
                <a:ext cx="96838" cy="93662"/>
              </a:xfrm>
              <a:custGeom>
                <a:avLst/>
                <a:gdLst>
                  <a:gd name="T0" fmla="*/ 61 w 61"/>
                  <a:gd name="T1" fmla="*/ 0 h 59"/>
                  <a:gd name="T2" fmla="*/ 0 w 61"/>
                  <a:gd name="T3" fmla="*/ 59 h 59"/>
                  <a:gd name="T4" fmla="*/ 9 w 61"/>
                  <a:gd name="T5" fmla="*/ 59 h 59"/>
                  <a:gd name="T6" fmla="*/ 61 w 61"/>
                  <a:gd name="T7" fmla="*/ 13 h 59"/>
                  <a:gd name="T8" fmla="*/ 61 w 61"/>
                  <a:gd name="T9" fmla="*/ 0 h 59"/>
                </a:gdLst>
                <a:ahLst/>
                <a:cxnLst>
                  <a:cxn ang="0">
                    <a:pos x="T0" y="T1"/>
                  </a:cxn>
                  <a:cxn ang="0">
                    <a:pos x="T2" y="T3"/>
                  </a:cxn>
                  <a:cxn ang="0">
                    <a:pos x="T4" y="T5"/>
                  </a:cxn>
                  <a:cxn ang="0">
                    <a:pos x="T6" y="T7"/>
                  </a:cxn>
                  <a:cxn ang="0">
                    <a:pos x="T8" y="T9"/>
                  </a:cxn>
                </a:cxnLst>
                <a:rect l="0" t="0" r="r" b="b"/>
                <a:pathLst>
                  <a:path w="61" h="59">
                    <a:moveTo>
                      <a:pt x="61" y="0"/>
                    </a:moveTo>
                    <a:lnTo>
                      <a:pt x="0" y="59"/>
                    </a:lnTo>
                    <a:lnTo>
                      <a:pt x="9" y="59"/>
                    </a:lnTo>
                    <a:lnTo>
                      <a:pt x="61" y="13"/>
                    </a:lnTo>
                    <a:lnTo>
                      <a:pt x="61" y="0"/>
                    </a:lnTo>
                    <a:close/>
                  </a:path>
                </a:pathLst>
              </a:custGeom>
              <a:solidFill>
                <a:srgbClr val="267F4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solidFill>
                    <a:schemeClr val="bg1">
                      <a:lumMod val="50000"/>
                    </a:schemeClr>
                  </a:solidFill>
                  <a:latin typeface="+mn-lt"/>
                  <a:ea typeface="+mn-ea"/>
                </a:endParaRPr>
              </a:p>
            </p:txBody>
          </p:sp>
          <p:sp>
            <p:nvSpPr>
              <p:cNvPr id="32" name="Freeform 92"/>
              <p:cNvSpPr>
                <a:spLocks/>
              </p:cNvSpPr>
              <p:nvPr/>
            </p:nvSpPr>
            <p:spPr bwMode="auto">
              <a:xfrm>
                <a:off x="11280776" y="4865774"/>
                <a:ext cx="58738" cy="53975"/>
              </a:xfrm>
              <a:custGeom>
                <a:avLst/>
                <a:gdLst>
                  <a:gd name="T0" fmla="*/ 37 w 37"/>
                  <a:gd name="T1" fmla="*/ 9 h 34"/>
                  <a:gd name="T2" fmla="*/ 37 w 37"/>
                  <a:gd name="T3" fmla="*/ 0 h 34"/>
                  <a:gd name="T4" fmla="*/ 0 w 37"/>
                  <a:gd name="T5" fmla="*/ 34 h 34"/>
                  <a:gd name="T6" fmla="*/ 10 w 37"/>
                  <a:gd name="T7" fmla="*/ 34 h 34"/>
                  <a:gd name="T8" fmla="*/ 37 w 37"/>
                  <a:gd name="T9" fmla="*/ 9 h 34"/>
                </a:gdLst>
                <a:ahLst/>
                <a:cxnLst>
                  <a:cxn ang="0">
                    <a:pos x="T0" y="T1"/>
                  </a:cxn>
                  <a:cxn ang="0">
                    <a:pos x="T2" y="T3"/>
                  </a:cxn>
                  <a:cxn ang="0">
                    <a:pos x="T4" y="T5"/>
                  </a:cxn>
                  <a:cxn ang="0">
                    <a:pos x="T6" y="T7"/>
                  </a:cxn>
                  <a:cxn ang="0">
                    <a:pos x="T8" y="T9"/>
                  </a:cxn>
                </a:cxnLst>
                <a:rect l="0" t="0" r="r" b="b"/>
                <a:pathLst>
                  <a:path w="37" h="34">
                    <a:moveTo>
                      <a:pt x="37" y="9"/>
                    </a:moveTo>
                    <a:lnTo>
                      <a:pt x="37" y="0"/>
                    </a:lnTo>
                    <a:lnTo>
                      <a:pt x="0" y="34"/>
                    </a:lnTo>
                    <a:lnTo>
                      <a:pt x="10" y="34"/>
                    </a:lnTo>
                    <a:lnTo>
                      <a:pt x="37" y="9"/>
                    </a:lnTo>
                    <a:close/>
                  </a:path>
                </a:pathLst>
              </a:custGeom>
              <a:solidFill>
                <a:srgbClr val="267F4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solidFill>
                    <a:schemeClr val="bg1">
                      <a:lumMod val="50000"/>
                    </a:schemeClr>
                  </a:solidFill>
                  <a:latin typeface="+mn-lt"/>
                  <a:ea typeface="+mn-ea"/>
                </a:endParaRPr>
              </a:p>
            </p:txBody>
          </p:sp>
          <p:sp>
            <p:nvSpPr>
              <p:cNvPr id="33" name="Oval 93"/>
              <p:cNvSpPr>
                <a:spLocks noChangeArrowheads="1"/>
              </p:cNvSpPr>
              <p:nvPr/>
            </p:nvSpPr>
            <p:spPr bwMode="auto">
              <a:xfrm>
                <a:off x="10939463" y="4856249"/>
                <a:ext cx="117475" cy="117475"/>
              </a:xfrm>
              <a:prstGeom prst="ellipse">
                <a:avLst/>
              </a:prstGeom>
              <a:solidFill>
                <a:srgbClr val="267F4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solidFill>
                    <a:schemeClr val="bg1">
                      <a:lumMod val="50000"/>
                    </a:schemeClr>
                  </a:solidFill>
                  <a:latin typeface="+mn-lt"/>
                  <a:ea typeface="+mn-ea"/>
                </a:endParaRPr>
              </a:p>
            </p:txBody>
          </p:sp>
          <p:sp>
            <p:nvSpPr>
              <p:cNvPr id="34" name="Freeform 94"/>
              <p:cNvSpPr>
                <a:spLocks/>
              </p:cNvSpPr>
              <p:nvPr/>
            </p:nvSpPr>
            <p:spPr bwMode="auto">
              <a:xfrm>
                <a:off x="10885488" y="4997537"/>
                <a:ext cx="336550" cy="406400"/>
              </a:xfrm>
              <a:custGeom>
                <a:avLst/>
                <a:gdLst>
                  <a:gd name="T0" fmla="*/ 69 w 69"/>
                  <a:gd name="T1" fmla="*/ 7 h 83"/>
                  <a:gd name="T2" fmla="*/ 61 w 69"/>
                  <a:gd name="T3" fmla="*/ 0 h 83"/>
                  <a:gd name="T4" fmla="*/ 33 w 69"/>
                  <a:gd name="T5" fmla="*/ 0 h 83"/>
                  <a:gd name="T6" fmla="*/ 23 w 69"/>
                  <a:gd name="T7" fmla="*/ 9 h 83"/>
                  <a:gd name="T8" fmla="*/ 23 w 69"/>
                  <a:gd name="T9" fmla="*/ 10 h 83"/>
                  <a:gd name="T10" fmla="*/ 13 w 69"/>
                  <a:gd name="T11" fmla="*/ 0 h 83"/>
                  <a:gd name="T12" fmla="*/ 10 w 69"/>
                  <a:gd name="T13" fmla="*/ 0 h 83"/>
                  <a:gd name="T14" fmla="*/ 0 w 69"/>
                  <a:gd name="T15" fmla="*/ 9 h 83"/>
                  <a:gd name="T16" fmla="*/ 0 w 69"/>
                  <a:gd name="T17" fmla="*/ 30 h 83"/>
                  <a:gd name="T18" fmla="*/ 10 w 69"/>
                  <a:gd name="T19" fmla="*/ 40 h 83"/>
                  <a:gd name="T20" fmla="*/ 10 w 69"/>
                  <a:gd name="T21" fmla="*/ 40 h 83"/>
                  <a:gd name="T22" fmla="*/ 9 w 69"/>
                  <a:gd name="T23" fmla="*/ 42 h 83"/>
                  <a:gd name="T24" fmla="*/ 9 w 69"/>
                  <a:gd name="T25" fmla="*/ 76 h 83"/>
                  <a:gd name="T26" fmla="*/ 16 w 69"/>
                  <a:gd name="T27" fmla="*/ 83 h 83"/>
                  <a:gd name="T28" fmla="*/ 23 w 69"/>
                  <a:gd name="T29" fmla="*/ 76 h 83"/>
                  <a:gd name="T30" fmla="*/ 30 w 69"/>
                  <a:gd name="T31" fmla="*/ 83 h 83"/>
                  <a:gd name="T32" fmla="*/ 37 w 69"/>
                  <a:gd name="T33" fmla="*/ 76 h 83"/>
                  <a:gd name="T34" fmla="*/ 37 w 69"/>
                  <a:gd name="T35" fmla="*/ 13 h 83"/>
                  <a:gd name="T36" fmla="*/ 61 w 69"/>
                  <a:gd name="T37" fmla="*/ 13 h 83"/>
                  <a:gd name="T38" fmla="*/ 69 w 69"/>
                  <a:gd name="T39" fmla="*/ 7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9" h="83">
                    <a:moveTo>
                      <a:pt x="69" y="7"/>
                    </a:moveTo>
                    <a:cubicBezTo>
                      <a:pt x="69" y="2"/>
                      <a:pt x="65" y="0"/>
                      <a:pt x="61" y="0"/>
                    </a:cubicBezTo>
                    <a:cubicBezTo>
                      <a:pt x="57" y="0"/>
                      <a:pt x="33" y="0"/>
                      <a:pt x="33" y="0"/>
                    </a:cubicBezTo>
                    <a:cubicBezTo>
                      <a:pt x="23" y="9"/>
                      <a:pt x="23" y="9"/>
                      <a:pt x="23" y="9"/>
                    </a:cubicBezTo>
                    <a:cubicBezTo>
                      <a:pt x="23" y="10"/>
                      <a:pt x="23" y="10"/>
                      <a:pt x="23" y="10"/>
                    </a:cubicBezTo>
                    <a:cubicBezTo>
                      <a:pt x="13" y="0"/>
                      <a:pt x="13" y="0"/>
                      <a:pt x="13" y="0"/>
                    </a:cubicBezTo>
                    <a:cubicBezTo>
                      <a:pt x="10" y="0"/>
                      <a:pt x="10" y="0"/>
                      <a:pt x="10" y="0"/>
                    </a:cubicBezTo>
                    <a:cubicBezTo>
                      <a:pt x="4" y="0"/>
                      <a:pt x="0" y="4"/>
                      <a:pt x="0" y="9"/>
                    </a:cubicBezTo>
                    <a:cubicBezTo>
                      <a:pt x="0" y="30"/>
                      <a:pt x="0" y="30"/>
                      <a:pt x="0" y="30"/>
                    </a:cubicBezTo>
                    <a:cubicBezTo>
                      <a:pt x="0" y="36"/>
                      <a:pt x="4" y="40"/>
                      <a:pt x="10" y="40"/>
                    </a:cubicBezTo>
                    <a:cubicBezTo>
                      <a:pt x="10" y="40"/>
                      <a:pt x="10" y="40"/>
                      <a:pt x="10" y="40"/>
                    </a:cubicBezTo>
                    <a:cubicBezTo>
                      <a:pt x="9" y="41"/>
                      <a:pt x="9" y="42"/>
                      <a:pt x="9" y="42"/>
                    </a:cubicBezTo>
                    <a:cubicBezTo>
                      <a:pt x="9" y="76"/>
                      <a:pt x="9" y="76"/>
                      <a:pt x="9" y="76"/>
                    </a:cubicBezTo>
                    <a:cubicBezTo>
                      <a:pt x="9" y="80"/>
                      <a:pt x="12" y="83"/>
                      <a:pt x="16" y="83"/>
                    </a:cubicBezTo>
                    <a:cubicBezTo>
                      <a:pt x="20" y="83"/>
                      <a:pt x="23" y="80"/>
                      <a:pt x="23" y="76"/>
                    </a:cubicBezTo>
                    <a:cubicBezTo>
                      <a:pt x="23" y="80"/>
                      <a:pt x="26" y="83"/>
                      <a:pt x="30" y="83"/>
                    </a:cubicBezTo>
                    <a:cubicBezTo>
                      <a:pt x="34" y="83"/>
                      <a:pt x="37" y="80"/>
                      <a:pt x="37" y="76"/>
                    </a:cubicBezTo>
                    <a:cubicBezTo>
                      <a:pt x="37" y="13"/>
                      <a:pt x="37" y="13"/>
                      <a:pt x="37" y="13"/>
                    </a:cubicBezTo>
                    <a:cubicBezTo>
                      <a:pt x="37" y="13"/>
                      <a:pt x="58" y="13"/>
                      <a:pt x="61" y="13"/>
                    </a:cubicBezTo>
                    <a:cubicBezTo>
                      <a:pt x="64" y="13"/>
                      <a:pt x="69" y="12"/>
                      <a:pt x="69" y="7"/>
                    </a:cubicBezTo>
                    <a:close/>
                  </a:path>
                </a:pathLst>
              </a:custGeom>
              <a:solidFill>
                <a:srgbClr val="267F4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solidFill>
                    <a:schemeClr val="bg1">
                      <a:lumMod val="50000"/>
                    </a:schemeClr>
                  </a:solidFill>
                  <a:latin typeface="+mn-lt"/>
                  <a:ea typeface="+mn-ea"/>
                </a:endParaRPr>
              </a:p>
            </p:txBody>
          </p:sp>
        </p:grpSp>
        <p:grpSp>
          <p:nvGrpSpPr>
            <p:cNvPr id="14" name="组合 13"/>
            <p:cNvGrpSpPr/>
            <p:nvPr/>
          </p:nvGrpSpPr>
          <p:grpSpPr>
            <a:xfrm>
              <a:off x="9448304" y="1830435"/>
              <a:ext cx="626992" cy="840515"/>
              <a:chOff x="10709276" y="1628862"/>
              <a:chExt cx="439738" cy="596900"/>
            </a:xfrm>
            <a:solidFill>
              <a:srgbClr val="0B4166"/>
            </a:solidFill>
          </p:grpSpPr>
          <p:sp>
            <p:nvSpPr>
              <p:cNvPr id="25" name="Freeform 95"/>
              <p:cNvSpPr>
                <a:spLocks/>
              </p:cNvSpPr>
              <p:nvPr/>
            </p:nvSpPr>
            <p:spPr bwMode="auto">
              <a:xfrm>
                <a:off x="10709276" y="1809837"/>
                <a:ext cx="341313" cy="415925"/>
              </a:xfrm>
              <a:custGeom>
                <a:avLst/>
                <a:gdLst>
                  <a:gd name="T0" fmla="*/ 62 w 70"/>
                  <a:gd name="T1" fmla="*/ 0 h 85"/>
                  <a:gd name="T2" fmla="*/ 33 w 70"/>
                  <a:gd name="T3" fmla="*/ 0 h 85"/>
                  <a:gd name="T4" fmla="*/ 23 w 70"/>
                  <a:gd name="T5" fmla="*/ 9 h 85"/>
                  <a:gd name="T6" fmla="*/ 23 w 70"/>
                  <a:gd name="T7" fmla="*/ 10 h 85"/>
                  <a:gd name="T8" fmla="*/ 13 w 70"/>
                  <a:gd name="T9" fmla="*/ 0 h 85"/>
                  <a:gd name="T10" fmla="*/ 10 w 70"/>
                  <a:gd name="T11" fmla="*/ 0 h 85"/>
                  <a:gd name="T12" fmla="*/ 0 w 70"/>
                  <a:gd name="T13" fmla="*/ 9 h 85"/>
                  <a:gd name="T14" fmla="*/ 0 w 70"/>
                  <a:gd name="T15" fmla="*/ 31 h 85"/>
                  <a:gd name="T16" fmla="*/ 10 w 70"/>
                  <a:gd name="T17" fmla="*/ 41 h 85"/>
                  <a:gd name="T18" fmla="*/ 10 w 70"/>
                  <a:gd name="T19" fmla="*/ 41 h 85"/>
                  <a:gd name="T20" fmla="*/ 9 w 70"/>
                  <a:gd name="T21" fmla="*/ 43 h 85"/>
                  <a:gd name="T22" fmla="*/ 9 w 70"/>
                  <a:gd name="T23" fmla="*/ 78 h 85"/>
                  <a:gd name="T24" fmla="*/ 16 w 70"/>
                  <a:gd name="T25" fmla="*/ 85 h 85"/>
                  <a:gd name="T26" fmla="*/ 23 w 70"/>
                  <a:gd name="T27" fmla="*/ 78 h 85"/>
                  <a:gd name="T28" fmla="*/ 30 w 70"/>
                  <a:gd name="T29" fmla="*/ 85 h 85"/>
                  <a:gd name="T30" fmla="*/ 37 w 70"/>
                  <a:gd name="T31" fmla="*/ 78 h 85"/>
                  <a:gd name="T32" fmla="*/ 37 w 70"/>
                  <a:gd name="T33" fmla="*/ 13 h 85"/>
                  <a:gd name="T34" fmla="*/ 62 w 70"/>
                  <a:gd name="T35" fmla="*/ 13 h 85"/>
                  <a:gd name="T36" fmla="*/ 70 w 70"/>
                  <a:gd name="T37" fmla="*/ 7 h 85"/>
                  <a:gd name="T38" fmla="*/ 62 w 70"/>
                  <a:gd name="T39" fmla="*/ 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0" h="85">
                    <a:moveTo>
                      <a:pt x="62" y="0"/>
                    </a:moveTo>
                    <a:cubicBezTo>
                      <a:pt x="58" y="0"/>
                      <a:pt x="33" y="0"/>
                      <a:pt x="33" y="0"/>
                    </a:cubicBezTo>
                    <a:cubicBezTo>
                      <a:pt x="23" y="9"/>
                      <a:pt x="23" y="9"/>
                      <a:pt x="23" y="9"/>
                    </a:cubicBezTo>
                    <a:cubicBezTo>
                      <a:pt x="23" y="10"/>
                      <a:pt x="23" y="10"/>
                      <a:pt x="23" y="10"/>
                    </a:cubicBezTo>
                    <a:cubicBezTo>
                      <a:pt x="13" y="0"/>
                      <a:pt x="13" y="0"/>
                      <a:pt x="13" y="0"/>
                    </a:cubicBezTo>
                    <a:cubicBezTo>
                      <a:pt x="10" y="0"/>
                      <a:pt x="10" y="0"/>
                      <a:pt x="10" y="0"/>
                    </a:cubicBezTo>
                    <a:cubicBezTo>
                      <a:pt x="4" y="0"/>
                      <a:pt x="0" y="4"/>
                      <a:pt x="0" y="9"/>
                    </a:cubicBezTo>
                    <a:cubicBezTo>
                      <a:pt x="0" y="31"/>
                      <a:pt x="0" y="31"/>
                      <a:pt x="0" y="31"/>
                    </a:cubicBezTo>
                    <a:cubicBezTo>
                      <a:pt x="0" y="36"/>
                      <a:pt x="4" y="41"/>
                      <a:pt x="10" y="41"/>
                    </a:cubicBezTo>
                    <a:cubicBezTo>
                      <a:pt x="10" y="41"/>
                      <a:pt x="10" y="41"/>
                      <a:pt x="10" y="41"/>
                    </a:cubicBezTo>
                    <a:cubicBezTo>
                      <a:pt x="10" y="41"/>
                      <a:pt x="9" y="42"/>
                      <a:pt x="9" y="43"/>
                    </a:cubicBezTo>
                    <a:cubicBezTo>
                      <a:pt x="9" y="78"/>
                      <a:pt x="9" y="78"/>
                      <a:pt x="9" y="78"/>
                    </a:cubicBezTo>
                    <a:cubicBezTo>
                      <a:pt x="9" y="82"/>
                      <a:pt x="13" y="85"/>
                      <a:pt x="16" y="85"/>
                    </a:cubicBezTo>
                    <a:cubicBezTo>
                      <a:pt x="20" y="85"/>
                      <a:pt x="23" y="82"/>
                      <a:pt x="23" y="78"/>
                    </a:cubicBezTo>
                    <a:cubicBezTo>
                      <a:pt x="23" y="82"/>
                      <a:pt x="27" y="85"/>
                      <a:pt x="30" y="85"/>
                    </a:cubicBezTo>
                    <a:cubicBezTo>
                      <a:pt x="34" y="85"/>
                      <a:pt x="37" y="82"/>
                      <a:pt x="37" y="78"/>
                    </a:cubicBezTo>
                    <a:cubicBezTo>
                      <a:pt x="37" y="13"/>
                      <a:pt x="37" y="13"/>
                      <a:pt x="37" y="13"/>
                    </a:cubicBezTo>
                    <a:cubicBezTo>
                      <a:pt x="37" y="13"/>
                      <a:pt x="59" y="13"/>
                      <a:pt x="62" y="13"/>
                    </a:cubicBezTo>
                    <a:cubicBezTo>
                      <a:pt x="66" y="13"/>
                      <a:pt x="70" y="12"/>
                      <a:pt x="70" y="7"/>
                    </a:cubicBezTo>
                    <a:cubicBezTo>
                      <a:pt x="70" y="2"/>
                      <a:pt x="66" y="0"/>
                      <a:pt x="62" y="0"/>
                    </a:cubicBezTo>
                    <a:close/>
                  </a:path>
                </a:pathLst>
              </a:custGeom>
              <a:solidFill>
                <a:srgbClr val="DF628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solidFill>
                    <a:schemeClr val="bg1">
                      <a:lumMod val="50000"/>
                    </a:schemeClr>
                  </a:solidFill>
                  <a:latin typeface="+mn-lt"/>
                  <a:ea typeface="+mn-ea"/>
                </a:endParaRPr>
              </a:p>
            </p:txBody>
          </p:sp>
          <p:sp>
            <p:nvSpPr>
              <p:cNvPr id="26" name="Freeform 96"/>
              <p:cNvSpPr>
                <a:spLocks noEditPoints="1"/>
              </p:cNvSpPr>
              <p:nvPr/>
            </p:nvSpPr>
            <p:spPr bwMode="auto">
              <a:xfrm>
                <a:off x="10763251" y="1628862"/>
                <a:ext cx="385763" cy="161925"/>
              </a:xfrm>
              <a:custGeom>
                <a:avLst/>
                <a:gdLst>
                  <a:gd name="T0" fmla="*/ 68 w 79"/>
                  <a:gd name="T1" fmla="*/ 1 h 33"/>
                  <a:gd name="T2" fmla="*/ 62 w 79"/>
                  <a:gd name="T3" fmla="*/ 4 h 33"/>
                  <a:gd name="T4" fmla="*/ 56 w 79"/>
                  <a:gd name="T5" fmla="*/ 8 h 33"/>
                  <a:gd name="T6" fmla="*/ 46 w 79"/>
                  <a:gd name="T7" fmla="*/ 0 h 33"/>
                  <a:gd name="T8" fmla="*/ 38 w 79"/>
                  <a:gd name="T9" fmla="*/ 4 h 33"/>
                  <a:gd name="T10" fmla="*/ 23 w 79"/>
                  <a:gd name="T11" fmla="*/ 14 h 33"/>
                  <a:gd name="T12" fmla="*/ 12 w 79"/>
                  <a:gd name="T13" fmla="*/ 8 h 33"/>
                  <a:gd name="T14" fmla="*/ 0 w 79"/>
                  <a:gd name="T15" fmla="*/ 20 h 33"/>
                  <a:gd name="T16" fmla="*/ 12 w 79"/>
                  <a:gd name="T17" fmla="*/ 32 h 33"/>
                  <a:gd name="T18" fmla="*/ 22 w 79"/>
                  <a:gd name="T19" fmla="*/ 27 h 33"/>
                  <a:gd name="T20" fmla="*/ 46 w 79"/>
                  <a:gd name="T21" fmla="*/ 33 h 33"/>
                  <a:gd name="T22" fmla="*/ 54 w 79"/>
                  <a:gd name="T23" fmla="*/ 29 h 33"/>
                  <a:gd name="T24" fmla="*/ 68 w 79"/>
                  <a:gd name="T25" fmla="*/ 33 h 33"/>
                  <a:gd name="T26" fmla="*/ 79 w 79"/>
                  <a:gd name="T27" fmla="*/ 17 h 33"/>
                  <a:gd name="T28" fmla="*/ 68 w 79"/>
                  <a:gd name="T29" fmla="*/ 1 h 33"/>
                  <a:gd name="T30" fmla="*/ 46 w 79"/>
                  <a:gd name="T31" fmla="*/ 27 h 33"/>
                  <a:gd name="T32" fmla="*/ 39 w 79"/>
                  <a:gd name="T33" fmla="*/ 17 h 33"/>
                  <a:gd name="T34" fmla="*/ 46 w 79"/>
                  <a:gd name="T35" fmla="*/ 6 h 33"/>
                  <a:gd name="T36" fmla="*/ 53 w 79"/>
                  <a:gd name="T37" fmla="*/ 17 h 33"/>
                  <a:gd name="T38" fmla="*/ 46 w 79"/>
                  <a:gd name="T39" fmla="*/ 27 h 33"/>
                  <a:gd name="T40" fmla="*/ 68 w 79"/>
                  <a:gd name="T41" fmla="*/ 28 h 33"/>
                  <a:gd name="T42" fmla="*/ 60 w 79"/>
                  <a:gd name="T43" fmla="*/ 17 h 33"/>
                  <a:gd name="T44" fmla="*/ 68 w 79"/>
                  <a:gd name="T45" fmla="*/ 7 h 33"/>
                  <a:gd name="T46" fmla="*/ 75 w 79"/>
                  <a:gd name="T47" fmla="*/ 17 h 33"/>
                  <a:gd name="T48" fmla="*/ 68 w 79"/>
                  <a:gd name="T49" fmla="*/ 28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9" h="33">
                    <a:moveTo>
                      <a:pt x="68" y="1"/>
                    </a:moveTo>
                    <a:cubicBezTo>
                      <a:pt x="66" y="1"/>
                      <a:pt x="64" y="2"/>
                      <a:pt x="62" y="4"/>
                    </a:cubicBezTo>
                    <a:cubicBezTo>
                      <a:pt x="56" y="8"/>
                      <a:pt x="56" y="8"/>
                      <a:pt x="56" y="8"/>
                    </a:cubicBezTo>
                    <a:cubicBezTo>
                      <a:pt x="54" y="3"/>
                      <a:pt x="50" y="0"/>
                      <a:pt x="46" y="0"/>
                    </a:cubicBezTo>
                    <a:cubicBezTo>
                      <a:pt x="44" y="0"/>
                      <a:pt x="41" y="3"/>
                      <a:pt x="38" y="4"/>
                    </a:cubicBezTo>
                    <a:cubicBezTo>
                      <a:pt x="36" y="6"/>
                      <a:pt x="26" y="12"/>
                      <a:pt x="23" y="14"/>
                    </a:cubicBezTo>
                    <a:cubicBezTo>
                      <a:pt x="21" y="10"/>
                      <a:pt x="17" y="8"/>
                      <a:pt x="12" y="8"/>
                    </a:cubicBezTo>
                    <a:cubicBezTo>
                      <a:pt x="6" y="8"/>
                      <a:pt x="0" y="13"/>
                      <a:pt x="0" y="20"/>
                    </a:cubicBezTo>
                    <a:cubicBezTo>
                      <a:pt x="0" y="27"/>
                      <a:pt x="6" y="32"/>
                      <a:pt x="12" y="32"/>
                    </a:cubicBezTo>
                    <a:cubicBezTo>
                      <a:pt x="16" y="32"/>
                      <a:pt x="20" y="30"/>
                      <a:pt x="22" y="27"/>
                    </a:cubicBezTo>
                    <a:cubicBezTo>
                      <a:pt x="26" y="28"/>
                      <a:pt x="45" y="33"/>
                      <a:pt x="46" y="33"/>
                    </a:cubicBezTo>
                    <a:cubicBezTo>
                      <a:pt x="49" y="33"/>
                      <a:pt x="52" y="32"/>
                      <a:pt x="54" y="29"/>
                    </a:cubicBezTo>
                    <a:cubicBezTo>
                      <a:pt x="54" y="29"/>
                      <a:pt x="64" y="33"/>
                      <a:pt x="68" y="33"/>
                    </a:cubicBezTo>
                    <a:cubicBezTo>
                      <a:pt x="74" y="33"/>
                      <a:pt x="79" y="26"/>
                      <a:pt x="79" y="17"/>
                    </a:cubicBezTo>
                    <a:cubicBezTo>
                      <a:pt x="79" y="8"/>
                      <a:pt x="74" y="1"/>
                      <a:pt x="68" y="1"/>
                    </a:cubicBezTo>
                    <a:close/>
                    <a:moveTo>
                      <a:pt x="46" y="27"/>
                    </a:moveTo>
                    <a:cubicBezTo>
                      <a:pt x="42" y="27"/>
                      <a:pt x="39" y="23"/>
                      <a:pt x="39" y="17"/>
                    </a:cubicBezTo>
                    <a:cubicBezTo>
                      <a:pt x="39" y="11"/>
                      <a:pt x="42" y="6"/>
                      <a:pt x="46" y="6"/>
                    </a:cubicBezTo>
                    <a:cubicBezTo>
                      <a:pt x="50" y="6"/>
                      <a:pt x="53" y="11"/>
                      <a:pt x="53" y="17"/>
                    </a:cubicBezTo>
                    <a:cubicBezTo>
                      <a:pt x="53" y="23"/>
                      <a:pt x="50" y="27"/>
                      <a:pt x="46" y="27"/>
                    </a:cubicBezTo>
                    <a:close/>
                    <a:moveTo>
                      <a:pt x="68" y="28"/>
                    </a:moveTo>
                    <a:cubicBezTo>
                      <a:pt x="64" y="28"/>
                      <a:pt x="60" y="23"/>
                      <a:pt x="60" y="17"/>
                    </a:cubicBezTo>
                    <a:cubicBezTo>
                      <a:pt x="60" y="12"/>
                      <a:pt x="64" y="7"/>
                      <a:pt x="68" y="7"/>
                    </a:cubicBezTo>
                    <a:cubicBezTo>
                      <a:pt x="72" y="7"/>
                      <a:pt x="75" y="12"/>
                      <a:pt x="75" y="17"/>
                    </a:cubicBezTo>
                    <a:cubicBezTo>
                      <a:pt x="75" y="23"/>
                      <a:pt x="72" y="28"/>
                      <a:pt x="68" y="28"/>
                    </a:cubicBezTo>
                    <a:close/>
                  </a:path>
                </a:pathLst>
              </a:custGeom>
              <a:solidFill>
                <a:srgbClr val="DF628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solidFill>
                    <a:schemeClr val="bg1">
                      <a:lumMod val="50000"/>
                    </a:schemeClr>
                  </a:solidFill>
                  <a:latin typeface="+mn-lt"/>
                  <a:ea typeface="+mn-ea"/>
                </a:endParaRPr>
              </a:p>
            </p:txBody>
          </p:sp>
        </p:grpSp>
        <p:sp>
          <p:nvSpPr>
            <p:cNvPr id="15" name="文本框 20"/>
            <p:cNvSpPr txBox="1"/>
            <p:nvPr/>
          </p:nvSpPr>
          <p:spPr>
            <a:xfrm>
              <a:off x="1936371" y="2763428"/>
              <a:ext cx="1172510" cy="381071"/>
            </a:xfrm>
            <a:prstGeom prst="rect">
              <a:avLst/>
            </a:prstGeom>
            <a:noFill/>
          </p:spPr>
          <p:txBody>
            <a:bodyPr wrap="none" lIns="72585" tIns="36293" rIns="72585" bIns="36293">
              <a:spAutoFit/>
            </a:bodyPr>
            <a:lstStyle/>
            <a:p>
              <a:pPr algn="ctr" fontAlgn="auto">
                <a:spcBef>
                  <a:spcPts val="0"/>
                </a:spcBef>
                <a:spcAft>
                  <a:spcPts val="0"/>
                </a:spcAft>
                <a:defRPr/>
              </a:pPr>
              <a:r>
                <a:rPr lang="zh-CN" altLang="en-US" sz="2000" dirty="0">
                  <a:solidFill>
                    <a:schemeClr val="bg1">
                      <a:lumMod val="50000"/>
                    </a:schemeClr>
                  </a:solidFill>
                  <a:latin typeface="+mj-ea"/>
                  <a:ea typeface="+mj-ea"/>
                  <a:sym typeface="宋体" panose="02010600030101010101" pitchFamily="2" charset="-122"/>
                </a:rPr>
                <a:t>添加标题</a:t>
              </a:r>
            </a:p>
          </p:txBody>
        </p:sp>
        <p:sp>
          <p:nvSpPr>
            <p:cNvPr id="16" name="矩形 47"/>
            <p:cNvSpPr>
              <a:spLocks noChangeArrowheads="1"/>
            </p:cNvSpPr>
            <p:nvPr/>
          </p:nvSpPr>
          <p:spPr bwMode="auto">
            <a:xfrm>
              <a:off x="964043" y="3251929"/>
              <a:ext cx="250658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fontAlgn="auto">
                <a:spcBef>
                  <a:spcPts val="0"/>
                </a:spcBef>
                <a:spcAft>
                  <a:spcPts val="0"/>
                </a:spcAft>
                <a:defRPr/>
              </a:pP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点击这里更改文字内容</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a:p>
              <a:pPr algn="ctr" fontAlgn="auto">
                <a:spcBef>
                  <a:spcPts val="0"/>
                </a:spcBef>
                <a:spcAft>
                  <a:spcPts val="0"/>
                </a:spcAft>
                <a:defRPr/>
              </a:pP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以上文字没有实际意义</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sp>
          <p:nvSpPr>
            <p:cNvPr id="17" name="文本框 20"/>
            <p:cNvSpPr txBox="1"/>
            <p:nvPr/>
          </p:nvSpPr>
          <p:spPr>
            <a:xfrm>
              <a:off x="9052327" y="2752277"/>
              <a:ext cx="1172510" cy="381071"/>
            </a:xfrm>
            <a:prstGeom prst="rect">
              <a:avLst/>
            </a:prstGeom>
            <a:noFill/>
          </p:spPr>
          <p:txBody>
            <a:bodyPr wrap="none" lIns="72585" tIns="36293" rIns="72585" bIns="36293">
              <a:spAutoFit/>
            </a:bodyPr>
            <a:lstStyle/>
            <a:p>
              <a:pPr algn="ctr" fontAlgn="auto">
                <a:spcBef>
                  <a:spcPts val="0"/>
                </a:spcBef>
                <a:spcAft>
                  <a:spcPts val="0"/>
                </a:spcAft>
                <a:defRPr/>
              </a:pPr>
              <a:r>
                <a:rPr lang="zh-CN" altLang="en-US" sz="2000" dirty="0">
                  <a:solidFill>
                    <a:schemeClr val="bg1">
                      <a:lumMod val="50000"/>
                    </a:schemeClr>
                  </a:solidFill>
                  <a:latin typeface="+mj-ea"/>
                  <a:ea typeface="+mj-ea"/>
                  <a:sym typeface="宋体" panose="02010600030101010101" pitchFamily="2" charset="-122"/>
                </a:rPr>
                <a:t>添加标题</a:t>
              </a:r>
            </a:p>
          </p:txBody>
        </p:sp>
        <p:sp>
          <p:nvSpPr>
            <p:cNvPr id="18" name="矩形 47"/>
            <p:cNvSpPr>
              <a:spLocks noChangeArrowheads="1"/>
            </p:cNvSpPr>
            <p:nvPr/>
          </p:nvSpPr>
          <p:spPr bwMode="auto">
            <a:xfrm>
              <a:off x="8773506" y="3240778"/>
              <a:ext cx="250658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fontAlgn="auto">
                <a:spcBef>
                  <a:spcPts val="0"/>
                </a:spcBef>
                <a:spcAft>
                  <a:spcPts val="0"/>
                </a:spcAft>
                <a:defRPr/>
              </a:pP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点击这里更改文字内容</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a:p>
              <a:pPr fontAlgn="auto">
                <a:spcBef>
                  <a:spcPts val="0"/>
                </a:spcBef>
                <a:spcAft>
                  <a:spcPts val="0"/>
                </a:spcAft>
                <a:defRPr/>
              </a:pP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以上文字没有实际意义</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sp>
          <p:nvSpPr>
            <p:cNvPr id="19" name="文本框 20"/>
            <p:cNvSpPr txBox="1"/>
            <p:nvPr/>
          </p:nvSpPr>
          <p:spPr>
            <a:xfrm>
              <a:off x="1936371" y="5143738"/>
              <a:ext cx="1172510" cy="381071"/>
            </a:xfrm>
            <a:prstGeom prst="rect">
              <a:avLst/>
            </a:prstGeom>
            <a:noFill/>
          </p:spPr>
          <p:txBody>
            <a:bodyPr wrap="none" lIns="72585" tIns="36293" rIns="72585" bIns="36293">
              <a:spAutoFit/>
            </a:bodyPr>
            <a:lstStyle/>
            <a:p>
              <a:pPr algn="ctr" fontAlgn="auto">
                <a:spcBef>
                  <a:spcPts val="0"/>
                </a:spcBef>
                <a:spcAft>
                  <a:spcPts val="0"/>
                </a:spcAft>
                <a:defRPr/>
              </a:pPr>
              <a:r>
                <a:rPr lang="zh-CN" altLang="en-US" sz="2000" dirty="0">
                  <a:solidFill>
                    <a:schemeClr val="bg1">
                      <a:lumMod val="50000"/>
                    </a:schemeClr>
                  </a:solidFill>
                  <a:latin typeface="+mj-ea"/>
                  <a:ea typeface="+mj-ea"/>
                  <a:sym typeface="宋体" panose="02010600030101010101" pitchFamily="2" charset="-122"/>
                </a:rPr>
                <a:t>添加标题</a:t>
              </a:r>
            </a:p>
          </p:txBody>
        </p:sp>
        <p:sp>
          <p:nvSpPr>
            <p:cNvPr id="20" name="矩形 47"/>
            <p:cNvSpPr>
              <a:spLocks noChangeArrowheads="1"/>
            </p:cNvSpPr>
            <p:nvPr/>
          </p:nvSpPr>
          <p:spPr bwMode="auto">
            <a:xfrm>
              <a:off x="964043" y="5632239"/>
              <a:ext cx="250658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fontAlgn="auto">
                <a:spcBef>
                  <a:spcPts val="0"/>
                </a:spcBef>
                <a:spcAft>
                  <a:spcPts val="0"/>
                </a:spcAft>
                <a:defRPr/>
              </a:pP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点击这里更改文字内容</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a:p>
              <a:pPr algn="ctr" fontAlgn="auto">
                <a:spcBef>
                  <a:spcPts val="0"/>
                </a:spcBef>
                <a:spcAft>
                  <a:spcPts val="0"/>
                </a:spcAft>
                <a:defRPr/>
              </a:pP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以上文字没有实际意义</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sp>
          <p:nvSpPr>
            <p:cNvPr id="21" name="文本框 20"/>
            <p:cNvSpPr txBox="1"/>
            <p:nvPr/>
          </p:nvSpPr>
          <p:spPr>
            <a:xfrm>
              <a:off x="9052327" y="5166041"/>
              <a:ext cx="1172510" cy="381071"/>
            </a:xfrm>
            <a:prstGeom prst="rect">
              <a:avLst/>
            </a:prstGeom>
            <a:noFill/>
          </p:spPr>
          <p:txBody>
            <a:bodyPr wrap="none" lIns="72585" tIns="36293" rIns="72585" bIns="36293">
              <a:spAutoFit/>
            </a:bodyPr>
            <a:lstStyle/>
            <a:p>
              <a:pPr algn="ctr" fontAlgn="auto">
                <a:spcBef>
                  <a:spcPts val="0"/>
                </a:spcBef>
                <a:spcAft>
                  <a:spcPts val="0"/>
                </a:spcAft>
                <a:defRPr/>
              </a:pPr>
              <a:r>
                <a:rPr lang="zh-CN" altLang="en-US" sz="2000" dirty="0">
                  <a:solidFill>
                    <a:schemeClr val="bg1">
                      <a:lumMod val="50000"/>
                    </a:schemeClr>
                  </a:solidFill>
                  <a:latin typeface="+mj-ea"/>
                  <a:ea typeface="+mj-ea"/>
                  <a:sym typeface="宋体" panose="02010600030101010101" pitchFamily="2" charset="-122"/>
                </a:rPr>
                <a:t>添加标题</a:t>
              </a:r>
            </a:p>
          </p:txBody>
        </p:sp>
        <p:sp>
          <p:nvSpPr>
            <p:cNvPr id="22" name="矩形 47"/>
            <p:cNvSpPr>
              <a:spLocks noChangeArrowheads="1"/>
            </p:cNvSpPr>
            <p:nvPr/>
          </p:nvSpPr>
          <p:spPr bwMode="auto">
            <a:xfrm>
              <a:off x="8773506" y="5654542"/>
              <a:ext cx="250658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fontAlgn="auto">
                <a:spcBef>
                  <a:spcPts val="0"/>
                </a:spcBef>
                <a:spcAft>
                  <a:spcPts val="0"/>
                </a:spcAft>
                <a:defRPr/>
              </a:pP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点击这里更改文字内容</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a:p>
              <a:pPr fontAlgn="auto">
                <a:spcBef>
                  <a:spcPts val="0"/>
                </a:spcBef>
                <a:spcAft>
                  <a:spcPts val="0"/>
                </a:spcAft>
                <a:defRPr/>
              </a:pP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以上文字没有实际意义</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cxnSp>
          <p:nvCxnSpPr>
            <p:cNvPr id="23" name="直接连接符 22"/>
            <p:cNvCxnSpPr/>
            <p:nvPr/>
          </p:nvCxnSpPr>
          <p:spPr>
            <a:xfrm>
              <a:off x="1293541" y="3967474"/>
              <a:ext cx="9645805"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a:cxnSpLocks/>
            </p:cNvCxnSpPr>
            <p:nvPr/>
          </p:nvCxnSpPr>
          <p:spPr>
            <a:xfrm>
              <a:off x="5988205" y="1750741"/>
              <a:ext cx="0" cy="429322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872603720"/>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750"/>
                                        <p:tgtEl>
                                          <p:spTgt spid="4"/>
                                        </p:tgtEl>
                                      </p:cBhvr>
                                    </p:animEffect>
                                    <p:anim calcmode="lin" valueType="num">
                                      <p:cBhvr>
                                        <p:cTn id="8" dur="750" fill="hold"/>
                                        <p:tgtEl>
                                          <p:spTgt spid="4"/>
                                        </p:tgtEl>
                                        <p:attrNameLst>
                                          <p:attrName>ppt_x</p:attrName>
                                        </p:attrNameLst>
                                      </p:cBhvr>
                                      <p:tavLst>
                                        <p:tav tm="0">
                                          <p:val>
                                            <p:strVal val="#ppt_x"/>
                                          </p:val>
                                        </p:tav>
                                        <p:tav tm="100000">
                                          <p:val>
                                            <p:strVal val="#ppt_x"/>
                                          </p:val>
                                        </p:tav>
                                      </p:tavLst>
                                    </p:anim>
                                    <p:anim calcmode="lin" valueType="num">
                                      <p:cBhvr>
                                        <p:cTn id="9" dur="75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ppt_x</p:attrName>
                                        </p:attrNameLst>
                                      </p:cBhvr>
                                      <p:tavLst>
                                        <p:tav tm="0">
                                          <p:val>
                                            <p:strVal val="#ppt_x"/>
                                          </p:val>
                                        </p:tav>
                                        <p:tav tm="100000">
                                          <p:val>
                                            <p:strVal val="#ppt_x"/>
                                          </p:val>
                                        </p:tav>
                                      </p:tavLst>
                                    </p:anim>
                                    <p:anim calcmode="lin" valueType="num">
                                      <p:cBhvr>
                                        <p:cTn id="15"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270000" y="443285"/>
            <a:ext cx="9664700" cy="837928"/>
            <a:chOff x="1270000" y="487136"/>
            <a:chExt cx="9664700" cy="837928"/>
          </a:xfrm>
        </p:grpSpPr>
        <p:sp>
          <p:nvSpPr>
            <p:cNvPr id="2" name="矩形 1"/>
            <p:cNvSpPr/>
            <p:nvPr/>
          </p:nvSpPr>
          <p:spPr>
            <a:xfrm>
              <a:off x="1270000" y="487136"/>
              <a:ext cx="9664700" cy="837928"/>
            </a:xfrm>
            <a:prstGeom prst="rect">
              <a:avLst/>
            </a:prstGeom>
            <a:solidFill>
              <a:srgbClr val="267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Copyright Notice"/>
            <p:cNvSpPr>
              <a:spLocks/>
            </p:cNvSpPr>
            <p:nvPr/>
          </p:nvSpPr>
          <p:spPr bwMode="auto">
            <a:xfrm>
              <a:off x="2611411" y="688718"/>
              <a:ext cx="6981878" cy="43476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400" cap="small" dirty="0">
                  <a:solidFill>
                    <a:schemeClr val="bg1"/>
                  </a:solidFill>
                  <a:latin typeface="微软雅黑" panose="020B0503020204020204" pitchFamily="34" charset="-122"/>
                  <a:ea typeface="微软雅黑" panose="020B0503020204020204" pitchFamily="34" charset="-122"/>
                </a:rPr>
                <a:t>点击加入标题文字</a:t>
              </a:r>
              <a:endParaRPr lang="en-US" sz="2400" cap="small" dirty="0">
                <a:solidFill>
                  <a:schemeClr val="bg1"/>
                </a:solidFill>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1212542" y="2006024"/>
            <a:ext cx="9779616" cy="4481698"/>
            <a:chOff x="457200" y="1047750"/>
            <a:chExt cx="8077201" cy="3701534"/>
          </a:xfrm>
        </p:grpSpPr>
        <p:sp>
          <p:nvSpPr>
            <p:cNvPr id="6" name="Freeform 7"/>
            <p:cNvSpPr>
              <a:spLocks/>
            </p:cNvSpPr>
            <p:nvPr/>
          </p:nvSpPr>
          <p:spPr bwMode="auto">
            <a:xfrm>
              <a:off x="457201" y="2012364"/>
              <a:ext cx="1492777" cy="592243"/>
            </a:xfrm>
            <a:custGeom>
              <a:avLst/>
              <a:gdLst>
                <a:gd name="T0" fmla="*/ 330 w 660"/>
                <a:gd name="T1" fmla="*/ 262 h 262"/>
                <a:gd name="T2" fmla="*/ 331 w 660"/>
                <a:gd name="T3" fmla="*/ 262 h 262"/>
                <a:gd name="T4" fmla="*/ 660 w 660"/>
                <a:gd name="T5" fmla="*/ 262 h 262"/>
                <a:gd name="T6" fmla="*/ 330 w 660"/>
                <a:gd name="T7" fmla="*/ 4 h 262"/>
                <a:gd name="T8" fmla="*/ 0 w 660"/>
                <a:gd name="T9" fmla="*/ 262 h 262"/>
                <a:gd name="T10" fmla="*/ 330 w 660"/>
                <a:gd name="T11" fmla="*/ 262 h 262"/>
              </a:gdLst>
              <a:ahLst/>
              <a:cxnLst>
                <a:cxn ang="0">
                  <a:pos x="T0" y="T1"/>
                </a:cxn>
                <a:cxn ang="0">
                  <a:pos x="T2" y="T3"/>
                </a:cxn>
                <a:cxn ang="0">
                  <a:pos x="T4" y="T5"/>
                </a:cxn>
                <a:cxn ang="0">
                  <a:pos x="T6" y="T7"/>
                </a:cxn>
                <a:cxn ang="0">
                  <a:pos x="T8" y="T9"/>
                </a:cxn>
                <a:cxn ang="0">
                  <a:pos x="T10" y="T11"/>
                </a:cxn>
              </a:cxnLst>
              <a:rect l="0" t="0" r="r" b="b"/>
              <a:pathLst>
                <a:path w="660" h="262">
                  <a:moveTo>
                    <a:pt x="330" y="262"/>
                  </a:moveTo>
                  <a:cubicBezTo>
                    <a:pt x="331" y="262"/>
                    <a:pt x="331" y="262"/>
                    <a:pt x="331" y="262"/>
                  </a:cubicBezTo>
                  <a:cubicBezTo>
                    <a:pt x="660" y="262"/>
                    <a:pt x="660" y="262"/>
                    <a:pt x="660" y="262"/>
                  </a:cubicBezTo>
                  <a:cubicBezTo>
                    <a:pt x="442" y="189"/>
                    <a:pt x="419" y="0"/>
                    <a:pt x="330" y="4"/>
                  </a:cubicBezTo>
                  <a:cubicBezTo>
                    <a:pt x="242" y="0"/>
                    <a:pt x="219" y="189"/>
                    <a:pt x="0" y="262"/>
                  </a:cubicBezTo>
                  <a:lnTo>
                    <a:pt x="330" y="262"/>
                  </a:lnTo>
                  <a:close/>
                </a:path>
              </a:pathLst>
            </a:custGeom>
            <a:solidFill>
              <a:srgbClr val="267F42"/>
            </a:solidFill>
            <a:ln>
              <a:noFill/>
            </a:ln>
          </p:spPr>
          <p:txBody>
            <a:bodyPr vert="horz" wrap="square" lIns="91440" tIns="45720" rIns="91440" bIns="45720" numCol="1" anchor="t" anchorCtr="0" compatLnSpc="1">
              <a:prstTxWarp prst="textNoShape">
                <a:avLst/>
              </a:prstTxWarp>
            </a:bodyPr>
            <a:lstStyle/>
            <a:p>
              <a:endParaRPr lang="en-US" sz="2400">
                <a:solidFill>
                  <a:schemeClr val="bg1">
                    <a:lumMod val="50000"/>
                  </a:schemeClr>
                </a:solidFill>
              </a:endParaRPr>
            </a:p>
          </p:txBody>
        </p:sp>
        <p:sp>
          <p:nvSpPr>
            <p:cNvPr id="7" name="Freeform 7"/>
            <p:cNvSpPr>
              <a:spLocks/>
            </p:cNvSpPr>
            <p:nvPr/>
          </p:nvSpPr>
          <p:spPr bwMode="auto">
            <a:xfrm>
              <a:off x="1469693" y="1565341"/>
              <a:ext cx="1492777" cy="1039266"/>
            </a:xfrm>
            <a:custGeom>
              <a:avLst/>
              <a:gdLst>
                <a:gd name="T0" fmla="*/ 330 w 660"/>
                <a:gd name="T1" fmla="*/ 262 h 262"/>
                <a:gd name="T2" fmla="*/ 331 w 660"/>
                <a:gd name="T3" fmla="*/ 262 h 262"/>
                <a:gd name="T4" fmla="*/ 660 w 660"/>
                <a:gd name="T5" fmla="*/ 262 h 262"/>
                <a:gd name="T6" fmla="*/ 330 w 660"/>
                <a:gd name="T7" fmla="*/ 4 h 262"/>
                <a:gd name="T8" fmla="*/ 0 w 660"/>
                <a:gd name="T9" fmla="*/ 262 h 262"/>
                <a:gd name="T10" fmla="*/ 330 w 660"/>
                <a:gd name="T11" fmla="*/ 262 h 262"/>
              </a:gdLst>
              <a:ahLst/>
              <a:cxnLst>
                <a:cxn ang="0">
                  <a:pos x="T0" y="T1"/>
                </a:cxn>
                <a:cxn ang="0">
                  <a:pos x="T2" y="T3"/>
                </a:cxn>
                <a:cxn ang="0">
                  <a:pos x="T4" y="T5"/>
                </a:cxn>
                <a:cxn ang="0">
                  <a:pos x="T6" y="T7"/>
                </a:cxn>
                <a:cxn ang="0">
                  <a:pos x="T8" y="T9"/>
                </a:cxn>
                <a:cxn ang="0">
                  <a:pos x="T10" y="T11"/>
                </a:cxn>
              </a:cxnLst>
              <a:rect l="0" t="0" r="r" b="b"/>
              <a:pathLst>
                <a:path w="660" h="262">
                  <a:moveTo>
                    <a:pt x="330" y="262"/>
                  </a:moveTo>
                  <a:cubicBezTo>
                    <a:pt x="331" y="262"/>
                    <a:pt x="331" y="262"/>
                    <a:pt x="331" y="262"/>
                  </a:cubicBezTo>
                  <a:cubicBezTo>
                    <a:pt x="660" y="262"/>
                    <a:pt x="660" y="262"/>
                    <a:pt x="660" y="262"/>
                  </a:cubicBezTo>
                  <a:cubicBezTo>
                    <a:pt x="442" y="189"/>
                    <a:pt x="419" y="0"/>
                    <a:pt x="330" y="4"/>
                  </a:cubicBezTo>
                  <a:cubicBezTo>
                    <a:pt x="242" y="0"/>
                    <a:pt x="219" y="189"/>
                    <a:pt x="0" y="262"/>
                  </a:cubicBezTo>
                  <a:lnTo>
                    <a:pt x="330" y="262"/>
                  </a:lnTo>
                  <a:close/>
                </a:path>
              </a:pathLst>
            </a:custGeom>
            <a:solidFill>
              <a:srgbClr val="DF6282"/>
            </a:solidFill>
            <a:ln>
              <a:noFill/>
            </a:ln>
          </p:spPr>
          <p:txBody>
            <a:bodyPr vert="horz" wrap="square" lIns="91440" tIns="45720" rIns="91440" bIns="45720" numCol="1" anchor="t" anchorCtr="0" compatLnSpc="1">
              <a:prstTxWarp prst="textNoShape">
                <a:avLst/>
              </a:prstTxWarp>
            </a:bodyPr>
            <a:lstStyle/>
            <a:p>
              <a:endParaRPr lang="en-US" sz="2400">
                <a:solidFill>
                  <a:schemeClr val="bg1">
                    <a:lumMod val="50000"/>
                  </a:schemeClr>
                </a:solidFill>
              </a:endParaRPr>
            </a:p>
          </p:txBody>
        </p:sp>
        <p:sp>
          <p:nvSpPr>
            <p:cNvPr id="8" name="Freeform 7"/>
            <p:cNvSpPr>
              <a:spLocks/>
            </p:cNvSpPr>
            <p:nvPr/>
          </p:nvSpPr>
          <p:spPr bwMode="auto">
            <a:xfrm>
              <a:off x="2625785" y="1253805"/>
              <a:ext cx="1492777" cy="1350802"/>
            </a:xfrm>
            <a:custGeom>
              <a:avLst/>
              <a:gdLst>
                <a:gd name="T0" fmla="*/ 330 w 660"/>
                <a:gd name="T1" fmla="*/ 262 h 262"/>
                <a:gd name="T2" fmla="*/ 331 w 660"/>
                <a:gd name="T3" fmla="*/ 262 h 262"/>
                <a:gd name="T4" fmla="*/ 660 w 660"/>
                <a:gd name="T5" fmla="*/ 262 h 262"/>
                <a:gd name="T6" fmla="*/ 330 w 660"/>
                <a:gd name="T7" fmla="*/ 4 h 262"/>
                <a:gd name="T8" fmla="*/ 0 w 660"/>
                <a:gd name="T9" fmla="*/ 262 h 262"/>
                <a:gd name="T10" fmla="*/ 330 w 660"/>
                <a:gd name="T11" fmla="*/ 262 h 262"/>
              </a:gdLst>
              <a:ahLst/>
              <a:cxnLst>
                <a:cxn ang="0">
                  <a:pos x="T0" y="T1"/>
                </a:cxn>
                <a:cxn ang="0">
                  <a:pos x="T2" y="T3"/>
                </a:cxn>
                <a:cxn ang="0">
                  <a:pos x="T4" y="T5"/>
                </a:cxn>
                <a:cxn ang="0">
                  <a:pos x="T6" y="T7"/>
                </a:cxn>
                <a:cxn ang="0">
                  <a:pos x="T8" y="T9"/>
                </a:cxn>
                <a:cxn ang="0">
                  <a:pos x="T10" y="T11"/>
                </a:cxn>
              </a:cxnLst>
              <a:rect l="0" t="0" r="r" b="b"/>
              <a:pathLst>
                <a:path w="660" h="262">
                  <a:moveTo>
                    <a:pt x="330" y="262"/>
                  </a:moveTo>
                  <a:cubicBezTo>
                    <a:pt x="331" y="262"/>
                    <a:pt x="331" y="262"/>
                    <a:pt x="331" y="262"/>
                  </a:cubicBezTo>
                  <a:cubicBezTo>
                    <a:pt x="660" y="262"/>
                    <a:pt x="660" y="262"/>
                    <a:pt x="660" y="262"/>
                  </a:cubicBezTo>
                  <a:cubicBezTo>
                    <a:pt x="442" y="189"/>
                    <a:pt x="419" y="0"/>
                    <a:pt x="330" y="4"/>
                  </a:cubicBezTo>
                  <a:cubicBezTo>
                    <a:pt x="242" y="0"/>
                    <a:pt x="219" y="189"/>
                    <a:pt x="0" y="262"/>
                  </a:cubicBezTo>
                  <a:lnTo>
                    <a:pt x="330" y="262"/>
                  </a:lnTo>
                  <a:close/>
                </a:path>
              </a:pathLst>
            </a:custGeom>
            <a:solidFill>
              <a:srgbClr val="267F42"/>
            </a:solidFill>
            <a:ln>
              <a:noFill/>
            </a:ln>
          </p:spPr>
          <p:txBody>
            <a:bodyPr vert="horz" wrap="square" lIns="91440" tIns="45720" rIns="91440" bIns="45720" numCol="1" anchor="t" anchorCtr="0" compatLnSpc="1">
              <a:prstTxWarp prst="textNoShape">
                <a:avLst/>
              </a:prstTxWarp>
            </a:bodyPr>
            <a:lstStyle/>
            <a:p>
              <a:endParaRPr lang="en-US" sz="2400">
                <a:solidFill>
                  <a:schemeClr val="bg1">
                    <a:lumMod val="50000"/>
                  </a:schemeClr>
                </a:solidFill>
              </a:endParaRPr>
            </a:p>
          </p:txBody>
        </p:sp>
        <p:sp>
          <p:nvSpPr>
            <p:cNvPr id="9" name="Freeform 7"/>
            <p:cNvSpPr>
              <a:spLocks/>
            </p:cNvSpPr>
            <p:nvPr/>
          </p:nvSpPr>
          <p:spPr bwMode="auto">
            <a:xfrm>
              <a:off x="3792858" y="1643225"/>
              <a:ext cx="1492777" cy="961382"/>
            </a:xfrm>
            <a:custGeom>
              <a:avLst/>
              <a:gdLst>
                <a:gd name="T0" fmla="*/ 330 w 660"/>
                <a:gd name="T1" fmla="*/ 262 h 262"/>
                <a:gd name="T2" fmla="*/ 331 w 660"/>
                <a:gd name="T3" fmla="*/ 262 h 262"/>
                <a:gd name="T4" fmla="*/ 660 w 660"/>
                <a:gd name="T5" fmla="*/ 262 h 262"/>
                <a:gd name="T6" fmla="*/ 330 w 660"/>
                <a:gd name="T7" fmla="*/ 4 h 262"/>
                <a:gd name="T8" fmla="*/ 0 w 660"/>
                <a:gd name="T9" fmla="*/ 262 h 262"/>
                <a:gd name="T10" fmla="*/ 330 w 660"/>
                <a:gd name="T11" fmla="*/ 262 h 262"/>
              </a:gdLst>
              <a:ahLst/>
              <a:cxnLst>
                <a:cxn ang="0">
                  <a:pos x="T0" y="T1"/>
                </a:cxn>
                <a:cxn ang="0">
                  <a:pos x="T2" y="T3"/>
                </a:cxn>
                <a:cxn ang="0">
                  <a:pos x="T4" y="T5"/>
                </a:cxn>
                <a:cxn ang="0">
                  <a:pos x="T6" y="T7"/>
                </a:cxn>
                <a:cxn ang="0">
                  <a:pos x="T8" y="T9"/>
                </a:cxn>
                <a:cxn ang="0">
                  <a:pos x="T10" y="T11"/>
                </a:cxn>
              </a:cxnLst>
              <a:rect l="0" t="0" r="r" b="b"/>
              <a:pathLst>
                <a:path w="660" h="262">
                  <a:moveTo>
                    <a:pt x="330" y="262"/>
                  </a:moveTo>
                  <a:cubicBezTo>
                    <a:pt x="331" y="262"/>
                    <a:pt x="331" y="262"/>
                    <a:pt x="331" y="262"/>
                  </a:cubicBezTo>
                  <a:cubicBezTo>
                    <a:pt x="660" y="262"/>
                    <a:pt x="660" y="262"/>
                    <a:pt x="660" y="262"/>
                  </a:cubicBezTo>
                  <a:cubicBezTo>
                    <a:pt x="442" y="189"/>
                    <a:pt x="419" y="0"/>
                    <a:pt x="330" y="4"/>
                  </a:cubicBezTo>
                  <a:cubicBezTo>
                    <a:pt x="242" y="0"/>
                    <a:pt x="219" y="189"/>
                    <a:pt x="0" y="262"/>
                  </a:cubicBezTo>
                  <a:lnTo>
                    <a:pt x="330" y="262"/>
                  </a:lnTo>
                  <a:close/>
                </a:path>
              </a:pathLst>
            </a:custGeom>
            <a:solidFill>
              <a:srgbClr val="DF6282"/>
            </a:solidFill>
            <a:ln>
              <a:noFill/>
            </a:ln>
          </p:spPr>
          <p:txBody>
            <a:bodyPr vert="horz" wrap="square" lIns="91440" tIns="45720" rIns="91440" bIns="45720" numCol="1" anchor="t" anchorCtr="0" compatLnSpc="1">
              <a:prstTxWarp prst="textNoShape">
                <a:avLst/>
              </a:prstTxWarp>
            </a:bodyPr>
            <a:lstStyle/>
            <a:p>
              <a:endParaRPr lang="en-US" sz="2400">
                <a:solidFill>
                  <a:schemeClr val="bg1">
                    <a:lumMod val="50000"/>
                  </a:schemeClr>
                </a:solidFill>
              </a:endParaRPr>
            </a:p>
          </p:txBody>
        </p:sp>
        <p:sp>
          <p:nvSpPr>
            <p:cNvPr id="10" name="Freeform 7"/>
            <p:cNvSpPr>
              <a:spLocks/>
            </p:cNvSpPr>
            <p:nvPr/>
          </p:nvSpPr>
          <p:spPr bwMode="auto">
            <a:xfrm>
              <a:off x="4917617" y="1047750"/>
              <a:ext cx="1492777" cy="1556857"/>
            </a:xfrm>
            <a:custGeom>
              <a:avLst/>
              <a:gdLst>
                <a:gd name="T0" fmla="*/ 330 w 660"/>
                <a:gd name="T1" fmla="*/ 262 h 262"/>
                <a:gd name="T2" fmla="*/ 331 w 660"/>
                <a:gd name="T3" fmla="*/ 262 h 262"/>
                <a:gd name="T4" fmla="*/ 660 w 660"/>
                <a:gd name="T5" fmla="*/ 262 h 262"/>
                <a:gd name="T6" fmla="*/ 330 w 660"/>
                <a:gd name="T7" fmla="*/ 4 h 262"/>
                <a:gd name="T8" fmla="*/ 0 w 660"/>
                <a:gd name="T9" fmla="*/ 262 h 262"/>
                <a:gd name="T10" fmla="*/ 330 w 660"/>
                <a:gd name="T11" fmla="*/ 262 h 262"/>
              </a:gdLst>
              <a:ahLst/>
              <a:cxnLst>
                <a:cxn ang="0">
                  <a:pos x="T0" y="T1"/>
                </a:cxn>
                <a:cxn ang="0">
                  <a:pos x="T2" y="T3"/>
                </a:cxn>
                <a:cxn ang="0">
                  <a:pos x="T4" y="T5"/>
                </a:cxn>
                <a:cxn ang="0">
                  <a:pos x="T6" y="T7"/>
                </a:cxn>
                <a:cxn ang="0">
                  <a:pos x="T8" y="T9"/>
                </a:cxn>
                <a:cxn ang="0">
                  <a:pos x="T10" y="T11"/>
                </a:cxn>
              </a:cxnLst>
              <a:rect l="0" t="0" r="r" b="b"/>
              <a:pathLst>
                <a:path w="660" h="262">
                  <a:moveTo>
                    <a:pt x="330" y="262"/>
                  </a:moveTo>
                  <a:cubicBezTo>
                    <a:pt x="331" y="262"/>
                    <a:pt x="331" y="262"/>
                    <a:pt x="331" y="262"/>
                  </a:cubicBezTo>
                  <a:cubicBezTo>
                    <a:pt x="660" y="262"/>
                    <a:pt x="660" y="262"/>
                    <a:pt x="660" y="262"/>
                  </a:cubicBezTo>
                  <a:cubicBezTo>
                    <a:pt x="442" y="189"/>
                    <a:pt x="419" y="0"/>
                    <a:pt x="330" y="4"/>
                  </a:cubicBezTo>
                  <a:cubicBezTo>
                    <a:pt x="242" y="0"/>
                    <a:pt x="219" y="189"/>
                    <a:pt x="0" y="262"/>
                  </a:cubicBezTo>
                  <a:lnTo>
                    <a:pt x="330" y="262"/>
                  </a:lnTo>
                  <a:close/>
                </a:path>
              </a:pathLst>
            </a:custGeom>
            <a:solidFill>
              <a:srgbClr val="267F42"/>
            </a:solidFill>
            <a:ln>
              <a:noFill/>
            </a:ln>
          </p:spPr>
          <p:txBody>
            <a:bodyPr vert="horz" wrap="square" lIns="91440" tIns="45720" rIns="91440" bIns="45720" numCol="1" anchor="t" anchorCtr="0" compatLnSpc="1">
              <a:prstTxWarp prst="textNoShape">
                <a:avLst/>
              </a:prstTxWarp>
            </a:bodyPr>
            <a:lstStyle/>
            <a:p>
              <a:endParaRPr lang="en-US" sz="2400">
                <a:solidFill>
                  <a:schemeClr val="bg1">
                    <a:lumMod val="50000"/>
                  </a:schemeClr>
                </a:solidFill>
              </a:endParaRPr>
            </a:p>
          </p:txBody>
        </p:sp>
        <p:sp>
          <p:nvSpPr>
            <p:cNvPr id="12" name="Freeform 7"/>
            <p:cNvSpPr>
              <a:spLocks/>
            </p:cNvSpPr>
            <p:nvPr/>
          </p:nvSpPr>
          <p:spPr bwMode="auto">
            <a:xfrm>
              <a:off x="6050421" y="1331689"/>
              <a:ext cx="1492777" cy="1272918"/>
            </a:xfrm>
            <a:custGeom>
              <a:avLst/>
              <a:gdLst>
                <a:gd name="T0" fmla="*/ 330 w 660"/>
                <a:gd name="T1" fmla="*/ 262 h 262"/>
                <a:gd name="T2" fmla="*/ 331 w 660"/>
                <a:gd name="T3" fmla="*/ 262 h 262"/>
                <a:gd name="T4" fmla="*/ 660 w 660"/>
                <a:gd name="T5" fmla="*/ 262 h 262"/>
                <a:gd name="T6" fmla="*/ 330 w 660"/>
                <a:gd name="T7" fmla="*/ 4 h 262"/>
                <a:gd name="T8" fmla="*/ 0 w 660"/>
                <a:gd name="T9" fmla="*/ 262 h 262"/>
                <a:gd name="T10" fmla="*/ 330 w 660"/>
                <a:gd name="T11" fmla="*/ 262 h 262"/>
              </a:gdLst>
              <a:ahLst/>
              <a:cxnLst>
                <a:cxn ang="0">
                  <a:pos x="T0" y="T1"/>
                </a:cxn>
                <a:cxn ang="0">
                  <a:pos x="T2" y="T3"/>
                </a:cxn>
                <a:cxn ang="0">
                  <a:pos x="T4" y="T5"/>
                </a:cxn>
                <a:cxn ang="0">
                  <a:pos x="T6" y="T7"/>
                </a:cxn>
                <a:cxn ang="0">
                  <a:pos x="T8" y="T9"/>
                </a:cxn>
                <a:cxn ang="0">
                  <a:pos x="T10" y="T11"/>
                </a:cxn>
              </a:cxnLst>
              <a:rect l="0" t="0" r="r" b="b"/>
              <a:pathLst>
                <a:path w="660" h="262">
                  <a:moveTo>
                    <a:pt x="330" y="262"/>
                  </a:moveTo>
                  <a:cubicBezTo>
                    <a:pt x="331" y="262"/>
                    <a:pt x="331" y="262"/>
                    <a:pt x="331" y="262"/>
                  </a:cubicBezTo>
                  <a:cubicBezTo>
                    <a:pt x="660" y="262"/>
                    <a:pt x="660" y="262"/>
                    <a:pt x="660" y="262"/>
                  </a:cubicBezTo>
                  <a:cubicBezTo>
                    <a:pt x="442" y="189"/>
                    <a:pt x="419" y="0"/>
                    <a:pt x="330" y="4"/>
                  </a:cubicBezTo>
                  <a:cubicBezTo>
                    <a:pt x="242" y="0"/>
                    <a:pt x="219" y="189"/>
                    <a:pt x="0" y="262"/>
                  </a:cubicBezTo>
                  <a:lnTo>
                    <a:pt x="330" y="262"/>
                  </a:lnTo>
                  <a:close/>
                </a:path>
              </a:pathLst>
            </a:custGeom>
            <a:solidFill>
              <a:srgbClr val="DF6282"/>
            </a:solidFill>
            <a:ln>
              <a:noFill/>
            </a:ln>
          </p:spPr>
          <p:txBody>
            <a:bodyPr vert="horz" wrap="square" lIns="91440" tIns="45720" rIns="91440" bIns="45720" numCol="1" anchor="t" anchorCtr="0" compatLnSpc="1">
              <a:prstTxWarp prst="textNoShape">
                <a:avLst/>
              </a:prstTxWarp>
            </a:bodyPr>
            <a:lstStyle/>
            <a:p>
              <a:endParaRPr lang="en-US" sz="2400">
                <a:solidFill>
                  <a:schemeClr val="bg1">
                    <a:lumMod val="50000"/>
                  </a:schemeClr>
                </a:solidFill>
              </a:endParaRPr>
            </a:p>
          </p:txBody>
        </p:sp>
        <p:sp>
          <p:nvSpPr>
            <p:cNvPr id="13" name="Freeform 7"/>
            <p:cNvSpPr>
              <a:spLocks/>
            </p:cNvSpPr>
            <p:nvPr/>
          </p:nvSpPr>
          <p:spPr bwMode="auto">
            <a:xfrm>
              <a:off x="7041624" y="1826179"/>
              <a:ext cx="1492777" cy="778428"/>
            </a:xfrm>
            <a:custGeom>
              <a:avLst/>
              <a:gdLst>
                <a:gd name="T0" fmla="*/ 330 w 660"/>
                <a:gd name="T1" fmla="*/ 262 h 262"/>
                <a:gd name="T2" fmla="*/ 331 w 660"/>
                <a:gd name="T3" fmla="*/ 262 h 262"/>
                <a:gd name="T4" fmla="*/ 660 w 660"/>
                <a:gd name="T5" fmla="*/ 262 h 262"/>
                <a:gd name="T6" fmla="*/ 330 w 660"/>
                <a:gd name="T7" fmla="*/ 4 h 262"/>
                <a:gd name="T8" fmla="*/ 0 w 660"/>
                <a:gd name="T9" fmla="*/ 262 h 262"/>
                <a:gd name="T10" fmla="*/ 330 w 660"/>
                <a:gd name="T11" fmla="*/ 262 h 262"/>
              </a:gdLst>
              <a:ahLst/>
              <a:cxnLst>
                <a:cxn ang="0">
                  <a:pos x="T0" y="T1"/>
                </a:cxn>
                <a:cxn ang="0">
                  <a:pos x="T2" y="T3"/>
                </a:cxn>
                <a:cxn ang="0">
                  <a:pos x="T4" y="T5"/>
                </a:cxn>
                <a:cxn ang="0">
                  <a:pos x="T6" y="T7"/>
                </a:cxn>
                <a:cxn ang="0">
                  <a:pos x="T8" y="T9"/>
                </a:cxn>
                <a:cxn ang="0">
                  <a:pos x="T10" y="T11"/>
                </a:cxn>
              </a:cxnLst>
              <a:rect l="0" t="0" r="r" b="b"/>
              <a:pathLst>
                <a:path w="660" h="262">
                  <a:moveTo>
                    <a:pt x="330" y="262"/>
                  </a:moveTo>
                  <a:cubicBezTo>
                    <a:pt x="331" y="262"/>
                    <a:pt x="331" y="262"/>
                    <a:pt x="331" y="262"/>
                  </a:cubicBezTo>
                  <a:cubicBezTo>
                    <a:pt x="660" y="262"/>
                    <a:pt x="660" y="262"/>
                    <a:pt x="660" y="262"/>
                  </a:cubicBezTo>
                  <a:cubicBezTo>
                    <a:pt x="442" y="189"/>
                    <a:pt x="419" y="0"/>
                    <a:pt x="330" y="4"/>
                  </a:cubicBezTo>
                  <a:cubicBezTo>
                    <a:pt x="242" y="0"/>
                    <a:pt x="219" y="189"/>
                    <a:pt x="0" y="262"/>
                  </a:cubicBezTo>
                  <a:lnTo>
                    <a:pt x="330" y="262"/>
                  </a:lnTo>
                  <a:close/>
                </a:path>
              </a:pathLst>
            </a:custGeom>
            <a:solidFill>
              <a:srgbClr val="267F42"/>
            </a:solidFill>
            <a:ln>
              <a:noFill/>
            </a:ln>
          </p:spPr>
          <p:txBody>
            <a:bodyPr vert="horz" wrap="square" lIns="91440" tIns="45720" rIns="91440" bIns="45720" numCol="1" anchor="t" anchorCtr="0" compatLnSpc="1">
              <a:prstTxWarp prst="textNoShape">
                <a:avLst/>
              </a:prstTxWarp>
            </a:bodyPr>
            <a:lstStyle/>
            <a:p>
              <a:endParaRPr lang="en-US" sz="2400">
                <a:solidFill>
                  <a:schemeClr val="bg1">
                    <a:lumMod val="50000"/>
                  </a:schemeClr>
                </a:solidFill>
              </a:endParaRPr>
            </a:p>
          </p:txBody>
        </p:sp>
        <p:sp>
          <p:nvSpPr>
            <p:cNvPr id="14" name="Text Box 10"/>
            <p:cNvSpPr txBox="1">
              <a:spLocks noChangeArrowheads="1"/>
            </p:cNvSpPr>
            <p:nvPr/>
          </p:nvSpPr>
          <p:spPr bwMode="auto">
            <a:xfrm>
              <a:off x="838200" y="2626269"/>
              <a:ext cx="685800" cy="176709"/>
            </a:xfrm>
            <a:prstGeom prst="rect">
              <a:avLst/>
            </a:prstGeom>
            <a:noFill/>
            <a:ln w="9525">
              <a:noFill/>
              <a:miter lim="800000"/>
              <a:headEnd/>
              <a:tailEnd/>
            </a:ln>
          </p:spPr>
          <p:txBody>
            <a:bodyPr wrap="square" lIns="45720" tIns="22860" rIns="45720" bIns="22860">
              <a:spAutoFit/>
            </a:bodyPr>
            <a:lstStyle/>
            <a:p>
              <a:pPr algn="ctr" defTabSz="1088232"/>
              <a:r>
                <a:rPr lang="en-US" sz="1100" b="1">
                  <a:solidFill>
                    <a:schemeClr val="bg1">
                      <a:lumMod val="50000"/>
                    </a:schemeClr>
                  </a:solidFill>
                  <a:latin typeface="Open Sans" pitchFamily="34" charset="0"/>
                  <a:ea typeface="Open Sans" pitchFamily="34" charset="0"/>
                  <a:cs typeface="Open Sans" pitchFamily="34" charset="0"/>
                </a:rPr>
                <a:t>2011</a:t>
              </a:r>
              <a:endParaRPr lang="en-US" sz="900" i="1">
                <a:solidFill>
                  <a:schemeClr val="bg1">
                    <a:lumMod val="50000"/>
                  </a:schemeClr>
                </a:solidFill>
                <a:latin typeface="Open Sans" pitchFamily="34" charset="0"/>
                <a:ea typeface="Open Sans" pitchFamily="34" charset="0"/>
                <a:cs typeface="Open Sans" pitchFamily="34" charset="0"/>
              </a:endParaRPr>
            </a:p>
          </p:txBody>
        </p:sp>
        <p:sp>
          <p:nvSpPr>
            <p:cNvPr id="15" name="Text Box 10"/>
            <p:cNvSpPr txBox="1">
              <a:spLocks noChangeArrowheads="1"/>
            </p:cNvSpPr>
            <p:nvPr/>
          </p:nvSpPr>
          <p:spPr bwMode="auto">
            <a:xfrm>
              <a:off x="921423" y="2275218"/>
              <a:ext cx="525780" cy="270954"/>
            </a:xfrm>
            <a:prstGeom prst="rect">
              <a:avLst/>
            </a:prstGeom>
            <a:noFill/>
            <a:ln w="9525">
              <a:noFill/>
              <a:miter lim="800000"/>
              <a:headEnd/>
              <a:tailEnd/>
            </a:ln>
          </p:spPr>
          <p:txBody>
            <a:bodyPr wrap="square" lIns="45720" tIns="22860" rIns="45720" bIns="22860">
              <a:spAutoFit/>
            </a:bodyPr>
            <a:lstStyle/>
            <a:p>
              <a:pPr algn="r" defTabSz="1088232"/>
              <a:r>
                <a:rPr lang="en-US" b="1" dirty="0">
                  <a:solidFill>
                    <a:schemeClr val="bg1"/>
                  </a:solidFill>
                  <a:latin typeface="Open Sans" pitchFamily="34" charset="0"/>
                  <a:ea typeface="Open Sans" pitchFamily="34" charset="0"/>
                  <a:cs typeface="Open Sans" pitchFamily="34" charset="0"/>
                </a:rPr>
                <a:t>20%</a:t>
              </a:r>
              <a:endParaRPr lang="en-US" sz="1200" dirty="0">
                <a:solidFill>
                  <a:schemeClr val="bg1"/>
                </a:solidFill>
                <a:latin typeface="Open Sans" pitchFamily="34" charset="0"/>
                <a:ea typeface="Open Sans" pitchFamily="34" charset="0"/>
                <a:cs typeface="Open Sans" pitchFamily="34" charset="0"/>
              </a:endParaRPr>
            </a:p>
          </p:txBody>
        </p:sp>
        <p:sp>
          <p:nvSpPr>
            <p:cNvPr id="16" name="Text Box 10"/>
            <p:cNvSpPr txBox="1">
              <a:spLocks noChangeArrowheads="1"/>
            </p:cNvSpPr>
            <p:nvPr/>
          </p:nvSpPr>
          <p:spPr bwMode="auto">
            <a:xfrm>
              <a:off x="1828800" y="2626269"/>
              <a:ext cx="685800" cy="176709"/>
            </a:xfrm>
            <a:prstGeom prst="rect">
              <a:avLst/>
            </a:prstGeom>
            <a:noFill/>
            <a:ln w="9525">
              <a:noFill/>
              <a:miter lim="800000"/>
              <a:headEnd/>
              <a:tailEnd/>
            </a:ln>
          </p:spPr>
          <p:txBody>
            <a:bodyPr wrap="square" lIns="45720" tIns="22860" rIns="45720" bIns="22860">
              <a:spAutoFit/>
            </a:bodyPr>
            <a:lstStyle/>
            <a:p>
              <a:pPr algn="ctr" defTabSz="1088232"/>
              <a:r>
                <a:rPr lang="en-US" sz="1100" b="1">
                  <a:solidFill>
                    <a:schemeClr val="bg1">
                      <a:lumMod val="50000"/>
                    </a:schemeClr>
                  </a:solidFill>
                  <a:latin typeface="Open Sans" pitchFamily="34" charset="0"/>
                  <a:ea typeface="Open Sans" pitchFamily="34" charset="0"/>
                  <a:cs typeface="Open Sans" pitchFamily="34" charset="0"/>
                </a:rPr>
                <a:t>2012</a:t>
              </a:r>
              <a:endParaRPr lang="en-US" sz="900" i="1">
                <a:solidFill>
                  <a:schemeClr val="bg1">
                    <a:lumMod val="50000"/>
                  </a:schemeClr>
                </a:solidFill>
                <a:latin typeface="Open Sans" pitchFamily="34" charset="0"/>
                <a:ea typeface="Open Sans" pitchFamily="34" charset="0"/>
                <a:cs typeface="Open Sans" pitchFamily="34" charset="0"/>
              </a:endParaRPr>
            </a:p>
          </p:txBody>
        </p:sp>
        <p:sp>
          <p:nvSpPr>
            <p:cNvPr id="17" name="Text Box 10"/>
            <p:cNvSpPr txBox="1">
              <a:spLocks noChangeArrowheads="1"/>
            </p:cNvSpPr>
            <p:nvPr/>
          </p:nvSpPr>
          <p:spPr bwMode="auto">
            <a:xfrm>
              <a:off x="3048000" y="2626269"/>
              <a:ext cx="685800" cy="176709"/>
            </a:xfrm>
            <a:prstGeom prst="rect">
              <a:avLst/>
            </a:prstGeom>
            <a:noFill/>
            <a:ln w="9525">
              <a:noFill/>
              <a:miter lim="800000"/>
              <a:headEnd/>
              <a:tailEnd/>
            </a:ln>
          </p:spPr>
          <p:txBody>
            <a:bodyPr wrap="square" lIns="45720" tIns="22860" rIns="45720" bIns="22860">
              <a:spAutoFit/>
            </a:bodyPr>
            <a:lstStyle/>
            <a:p>
              <a:pPr algn="ctr" defTabSz="1088232"/>
              <a:r>
                <a:rPr lang="en-US" sz="1100" b="1">
                  <a:solidFill>
                    <a:schemeClr val="bg1">
                      <a:lumMod val="50000"/>
                    </a:schemeClr>
                  </a:solidFill>
                  <a:latin typeface="Open Sans" pitchFamily="34" charset="0"/>
                  <a:ea typeface="Open Sans" pitchFamily="34" charset="0"/>
                  <a:cs typeface="Open Sans" pitchFamily="34" charset="0"/>
                </a:rPr>
                <a:t>2013</a:t>
              </a:r>
              <a:endParaRPr lang="en-US" sz="900" i="1">
                <a:solidFill>
                  <a:schemeClr val="bg1">
                    <a:lumMod val="50000"/>
                  </a:schemeClr>
                </a:solidFill>
                <a:latin typeface="Open Sans" pitchFamily="34" charset="0"/>
                <a:ea typeface="Open Sans" pitchFamily="34" charset="0"/>
                <a:cs typeface="Open Sans" pitchFamily="34" charset="0"/>
              </a:endParaRPr>
            </a:p>
          </p:txBody>
        </p:sp>
        <p:sp>
          <p:nvSpPr>
            <p:cNvPr id="18" name="Text Box 10"/>
            <p:cNvSpPr txBox="1">
              <a:spLocks noChangeArrowheads="1"/>
            </p:cNvSpPr>
            <p:nvPr/>
          </p:nvSpPr>
          <p:spPr bwMode="auto">
            <a:xfrm>
              <a:off x="4191000" y="2626269"/>
              <a:ext cx="685800" cy="176709"/>
            </a:xfrm>
            <a:prstGeom prst="rect">
              <a:avLst/>
            </a:prstGeom>
            <a:noFill/>
            <a:ln w="9525">
              <a:noFill/>
              <a:miter lim="800000"/>
              <a:headEnd/>
              <a:tailEnd/>
            </a:ln>
          </p:spPr>
          <p:txBody>
            <a:bodyPr wrap="square" lIns="45720" tIns="22860" rIns="45720" bIns="22860">
              <a:spAutoFit/>
            </a:bodyPr>
            <a:lstStyle/>
            <a:p>
              <a:pPr algn="ctr" defTabSz="1088232"/>
              <a:r>
                <a:rPr lang="en-US" sz="1100" b="1">
                  <a:solidFill>
                    <a:schemeClr val="bg1">
                      <a:lumMod val="50000"/>
                    </a:schemeClr>
                  </a:solidFill>
                  <a:latin typeface="Open Sans" pitchFamily="34" charset="0"/>
                  <a:ea typeface="Open Sans" pitchFamily="34" charset="0"/>
                  <a:cs typeface="Open Sans" pitchFamily="34" charset="0"/>
                </a:rPr>
                <a:t>2014</a:t>
              </a:r>
              <a:endParaRPr lang="en-US" sz="900" i="1">
                <a:solidFill>
                  <a:schemeClr val="bg1">
                    <a:lumMod val="50000"/>
                  </a:schemeClr>
                </a:solidFill>
                <a:latin typeface="Open Sans" pitchFamily="34" charset="0"/>
                <a:ea typeface="Open Sans" pitchFamily="34" charset="0"/>
                <a:cs typeface="Open Sans" pitchFamily="34" charset="0"/>
              </a:endParaRPr>
            </a:p>
          </p:txBody>
        </p:sp>
        <p:sp>
          <p:nvSpPr>
            <p:cNvPr id="19" name="Text Box 10"/>
            <p:cNvSpPr txBox="1">
              <a:spLocks noChangeArrowheads="1"/>
            </p:cNvSpPr>
            <p:nvPr/>
          </p:nvSpPr>
          <p:spPr bwMode="auto">
            <a:xfrm>
              <a:off x="7467600" y="2626269"/>
              <a:ext cx="685800" cy="176709"/>
            </a:xfrm>
            <a:prstGeom prst="rect">
              <a:avLst/>
            </a:prstGeom>
            <a:noFill/>
            <a:ln w="9525">
              <a:noFill/>
              <a:miter lim="800000"/>
              <a:headEnd/>
              <a:tailEnd/>
            </a:ln>
          </p:spPr>
          <p:txBody>
            <a:bodyPr wrap="square" lIns="45720" tIns="22860" rIns="45720" bIns="22860">
              <a:spAutoFit/>
            </a:bodyPr>
            <a:lstStyle/>
            <a:p>
              <a:pPr algn="ctr" defTabSz="1088232"/>
              <a:r>
                <a:rPr lang="en-US" sz="1100" b="1">
                  <a:solidFill>
                    <a:schemeClr val="bg1">
                      <a:lumMod val="50000"/>
                    </a:schemeClr>
                  </a:solidFill>
                  <a:latin typeface="Open Sans" pitchFamily="34" charset="0"/>
                  <a:ea typeface="Open Sans" pitchFamily="34" charset="0"/>
                  <a:cs typeface="Open Sans" pitchFamily="34" charset="0"/>
                </a:rPr>
                <a:t>2017</a:t>
              </a:r>
              <a:endParaRPr lang="en-US" sz="900" i="1">
                <a:solidFill>
                  <a:schemeClr val="bg1">
                    <a:lumMod val="50000"/>
                  </a:schemeClr>
                </a:solidFill>
                <a:latin typeface="Open Sans" pitchFamily="34" charset="0"/>
                <a:ea typeface="Open Sans" pitchFamily="34" charset="0"/>
                <a:cs typeface="Open Sans" pitchFamily="34" charset="0"/>
              </a:endParaRPr>
            </a:p>
          </p:txBody>
        </p:sp>
        <p:sp>
          <p:nvSpPr>
            <p:cNvPr id="20" name="Text Box 10"/>
            <p:cNvSpPr txBox="1">
              <a:spLocks noChangeArrowheads="1"/>
            </p:cNvSpPr>
            <p:nvPr/>
          </p:nvSpPr>
          <p:spPr bwMode="auto">
            <a:xfrm>
              <a:off x="5257800" y="2626269"/>
              <a:ext cx="685800" cy="176709"/>
            </a:xfrm>
            <a:prstGeom prst="rect">
              <a:avLst/>
            </a:prstGeom>
            <a:noFill/>
            <a:ln w="9525">
              <a:noFill/>
              <a:miter lim="800000"/>
              <a:headEnd/>
              <a:tailEnd/>
            </a:ln>
          </p:spPr>
          <p:txBody>
            <a:bodyPr wrap="square" lIns="45720" tIns="22860" rIns="45720" bIns="22860">
              <a:spAutoFit/>
            </a:bodyPr>
            <a:lstStyle/>
            <a:p>
              <a:pPr algn="ctr" defTabSz="1088232"/>
              <a:r>
                <a:rPr lang="en-US" sz="1100" b="1">
                  <a:solidFill>
                    <a:schemeClr val="bg1">
                      <a:lumMod val="50000"/>
                    </a:schemeClr>
                  </a:solidFill>
                  <a:latin typeface="Open Sans" pitchFamily="34" charset="0"/>
                  <a:ea typeface="Open Sans" pitchFamily="34" charset="0"/>
                  <a:cs typeface="Open Sans" pitchFamily="34" charset="0"/>
                </a:rPr>
                <a:t>2015</a:t>
              </a:r>
              <a:endParaRPr lang="en-US" sz="900" i="1">
                <a:solidFill>
                  <a:schemeClr val="bg1">
                    <a:lumMod val="50000"/>
                  </a:schemeClr>
                </a:solidFill>
                <a:latin typeface="Open Sans" pitchFamily="34" charset="0"/>
                <a:ea typeface="Open Sans" pitchFamily="34" charset="0"/>
                <a:cs typeface="Open Sans" pitchFamily="34" charset="0"/>
              </a:endParaRPr>
            </a:p>
          </p:txBody>
        </p:sp>
        <p:sp>
          <p:nvSpPr>
            <p:cNvPr id="21" name="Text Box 10"/>
            <p:cNvSpPr txBox="1">
              <a:spLocks noChangeArrowheads="1"/>
            </p:cNvSpPr>
            <p:nvPr/>
          </p:nvSpPr>
          <p:spPr bwMode="auto">
            <a:xfrm>
              <a:off x="6477000" y="2626269"/>
              <a:ext cx="685800" cy="176709"/>
            </a:xfrm>
            <a:prstGeom prst="rect">
              <a:avLst/>
            </a:prstGeom>
            <a:noFill/>
            <a:ln w="9525">
              <a:noFill/>
              <a:miter lim="800000"/>
              <a:headEnd/>
              <a:tailEnd/>
            </a:ln>
          </p:spPr>
          <p:txBody>
            <a:bodyPr wrap="square" lIns="45720" tIns="22860" rIns="45720" bIns="22860">
              <a:spAutoFit/>
            </a:bodyPr>
            <a:lstStyle/>
            <a:p>
              <a:pPr algn="ctr" defTabSz="1088232"/>
              <a:r>
                <a:rPr lang="en-US" sz="1100" b="1">
                  <a:solidFill>
                    <a:schemeClr val="bg1">
                      <a:lumMod val="50000"/>
                    </a:schemeClr>
                  </a:solidFill>
                  <a:latin typeface="Open Sans" pitchFamily="34" charset="0"/>
                  <a:ea typeface="Open Sans" pitchFamily="34" charset="0"/>
                  <a:cs typeface="Open Sans" pitchFamily="34" charset="0"/>
                </a:rPr>
                <a:t>2016</a:t>
              </a:r>
              <a:endParaRPr lang="en-US" sz="900" i="1">
                <a:solidFill>
                  <a:schemeClr val="bg1">
                    <a:lumMod val="50000"/>
                  </a:schemeClr>
                </a:solidFill>
                <a:latin typeface="Open Sans" pitchFamily="34" charset="0"/>
                <a:ea typeface="Open Sans" pitchFamily="34" charset="0"/>
                <a:cs typeface="Open Sans" pitchFamily="34" charset="0"/>
              </a:endParaRPr>
            </a:p>
          </p:txBody>
        </p:sp>
        <p:sp>
          <p:nvSpPr>
            <p:cNvPr id="22" name="Text Box 10"/>
            <p:cNvSpPr txBox="1">
              <a:spLocks noChangeArrowheads="1"/>
            </p:cNvSpPr>
            <p:nvPr/>
          </p:nvSpPr>
          <p:spPr bwMode="auto">
            <a:xfrm>
              <a:off x="1908810" y="2275218"/>
              <a:ext cx="525780" cy="270954"/>
            </a:xfrm>
            <a:prstGeom prst="rect">
              <a:avLst/>
            </a:prstGeom>
            <a:noFill/>
            <a:ln w="9525">
              <a:noFill/>
              <a:miter lim="800000"/>
              <a:headEnd/>
              <a:tailEnd/>
            </a:ln>
          </p:spPr>
          <p:txBody>
            <a:bodyPr wrap="square" lIns="45720" tIns="22860" rIns="45720" bIns="22860">
              <a:spAutoFit/>
            </a:bodyPr>
            <a:lstStyle/>
            <a:p>
              <a:pPr algn="r" defTabSz="1088232"/>
              <a:r>
                <a:rPr lang="en-US" b="1">
                  <a:solidFill>
                    <a:schemeClr val="bg1"/>
                  </a:solidFill>
                  <a:latin typeface="Open Sans" pitchFamily="34" charset="0"/>
                  <a:ea typeface="Open Sans" pitchFamily="34" charset="0"/>
                  <a:cs typeface="Open Sans" pitchFamily="34" charset="0"/>
                </a:rPr>
                <a:t>40%</a:t>
              </a:r>
              <a:endParaRPr lang="en-US" sz="1200">
                <a:solidFill>
                  <a:schemeClr val="bg1"/>
                </a:solidFill>
                <a:latin typeface="Open Sans" pitchFamily="34" charset="0"/>
                <a:ea typeface="Open Sans" pitchFamily="34" charset="0"/>
                <a:cs typeface="Open Sans" pitchFamily="34" charset="0"/>
              </a:endParaRPr>
            </a:p>
          </p:txBody>
        </p:sp>
        <p:sp>
          <p:nvSpPr>
            <p:cNvPr id="23" name="Text Box 10"/>
            <p:cNvSpPr txBox="1">
              <a:spLocks noChangeArrowheads="1"/>
            </p:cNvSpPr>
            <p:nvPr/>
          </p:nvSpPr>
          <p:spPr bwMode="auto">
            <a:xfrm>
              <a:off x="3128010" y="2275218"/>
              <a:ext cx="525780" cy="270954"/>
            </a:xfrm>
            <a:prstGeom prst="rect">
              <a:avLst/>
            </a:prstGeom>
            <a:noFill/>
            <a:ln w="9525">
              <a:noFill/>
              <a:miter lim="800000"/>
              <a:headEnd/>
              <a:tailEnd/>
            </a:ln>
          </p:spPr>
          <p:txBody>
            <a:bodyPr wrap="square" lIns="45720" tIns="22860" rIns="45720" bIns="22860">
              <a:spAutoFit/>
            </a:bodyPr>
            <a:lstStyle/>
            <a:p>
              <a:pPr algn="r" defTabSz="1088232"/>
              <a:r>
                <a:rPr lang="en-US" b="1">
                  <a:solidFill>
                    <a:schemeClr val="bg1"/>
                  </a:solidFill>
                  <a:latin typeface="Open Sans" pitchFamily="34" charset="0"/>
                  <a:ea typeface="Open Sans" pitchFamily="34" charset="0"/>
                  <a:cs typeface="Open Sans" pitchFamily="34" charset="0"/>
                </a:rPr>
                <a:t>68%</a:t>
              </a:r>
              <a:endParaRPr lang="en-US" sz="1200">
                <a:solidFill>
                  <a:schemeClr val="bg1"/>
                </a:solidFill>
                <a:latin typeface="Open Sans" pitchFamily="34" charset="0"/>
                <a:ea typeface="Open Sans" pitchFamily="34" charset="0"/>
                <a:cs typeface="Open Sans" pitchFamily="34" charset="0"/>
              </a:endParaRPr>
            </a:p>
          </p:txBody>
        </p:sp>
        <p:sp>
          <p:nvSpPr>
            <p:cNvPr id="24" name="Text Box 10"/>
            <p:cNvSpPr txBox="1">
              <a:spLocks noChangeArrowheads="1"/>
            </p:cNvSpPr>
            <p:nvPr/>
          </p:nvSpPr>
          <p:spPr bwMode="auto">
            <a:xfrm>
              <a:off x="4271010" y="2275218"/>
              <a:ext cx="525780" cy="270954"/>
            </a:xfrm>
            <a:prstGeom prst="rect">
              <a:avLst/>
            </a:prstGeom>
            <a:noFill/>
            <a:ln w="9525">
              <a:noFill/>
              <a:miter lim="800000"/>
              <a:headEnd/>
              <a:tailEnd/>
            </a:ln>
          </p:spPr>
          <p:txBody>
            <a:bodyPr wrap="square" lIns="45720" tIns="22860" rIns="45720" bIns="22860">
              <a:spAutoFit/>
            </a:bodyPr>
            <a:lstStyle/>
            <a:p>
              <a:pPr algn="r" defTabSz="1088232"/>
              <a:r>
                <a:rPr lang="en-US" b="1">
                  <a:solidFill>
                    <a:schemeClr val="bg1"/>
                  </a:solidFill>
                  <a:latin typeface="Open Sans" pitchFamily="34" charset="0"/>
                  <a:ea typeface="Open Sans" pitchFamily="34" charset="0"/>
                  <a:cs typeface="Open Sans" pitchFamily="34" charset="0"/>
                </a:rPr>
                <a:t>38%</a:t>
              </a:r>
              <a:endParaRPr lang="en-US" sz="1200">
                <a:solidFill>
                  <a:schemeClr val="bg1"/>
                </a:solidFill>
                <a:latin typeface="Open Sans" pitchFamily="34" charset="0"/>
                <a:ea typeface="Open Sans" pitchFamily="34" charset="0"/>
                <a:cs typeface="Open Sans" pitchFamily="34" charset="0"/>
              </a:endParaRPr>
            </a:p>
          </p:txBody>
        </p:sp>
        <p:sp>
          <p:nvSpPr>
            <p:cNvPr id="25" name="Text Box 10"/>
            <p:cNvSpPr txBox="1">
              <a:spLocks noChangeArrowheads="1"/>
            </p:cNvSpPr>
            <p:nvPr/>
          </p:nvSpPr>
          <p:spPr bwMode="auto">
            <a:xfrm>
              <a:off x="5337810" y="2275218"/>
              <a:ext cx="525780" cy="270954"/>
            </a:xfrm>
            <a:prstGeom prst="rect">
              <a:avLst/>
            </a:prstGeom>
            <a:noFill/>
            <a:ln w="9525">
              <a:noFill/>
              <a:miter lim="800000"/>
              <a:headEnd/>
              <a:tailEnd/>
            </a:ln>
          </p:spPr>
          <p:txBody>
            <a:bodyPr wrap="square" lIns="45720" tIns="22860" rIns="45720" bIns="22860">
              <a:spAutoFit/>
            </a:bodyPr>
            <a:lstStyle/>
            <a:p>
              <a:pPr algn="r" defTabSz="1088232"/>
              <a:r>
                <a:rPr lang="en-US" b="1">
                  <a:solidFill>
                    <a:schemeClr val="bg1"/>
                  </a:solidFill>
                  <a:latin typeface="Open Sans" pitchFamily="34" charset="0"/>
                  <a:ea typeface="Open Sans" pitchFamily="34" charset="0"/>
                  <a:cs typeface="Open Sans" pitchFamily="34" charset="0"/>
                </a:rPr>
                <a:t>75%</a:t>
              </a:r>
              <a:endParaRPr lang="en-US" sz="1200">
                <a:solidFill>
                  <a:schemeClr val="bg1"/>
                </a:solidFill>
                <a:latin typeface="Open Sans" pitchFamily="34" charset="0"/>
                <a:ea typeface="Open Sans" pitchFamily="34" charset="0"/>
                <a:cs typeface="Open Sans" pitchFamily="34" charset="0"/>
              </a:endParaRPr>
            </a:p>
          </p:txBody>
        </p:sp>
        <p:sp>
          <p:nvSpPr>
            <p:cNvPr id="26" name="Text Box 10"/>
            <p:cNvSpPr txBox="1">
              <a:spLocks noChangeArrowheads="1"/>
            </p:cNvSpPr>
            <p:nvPr/>
          </p:nvSpPr>
          <p:spPr bwMode="auto">
            <a:xfrm>
              <a:off x="6557010" y="2275218"/>
              <a:ext cx="525780" cy="270954"/>
            </a:xfrm>
            <a:prstGeom prst="rect">
              <a:avLst/>
            </a:prstGeom>
            <a:noFill/>
            <a:ln w="9525">
              <a:noFill/>
              <a:miter lim="800000"/>
              <a:headEnd/>
              <a:tailEnd/>
            </a:ln>
          </p:spPr>
          <p:txBody>
            <a:bodyPr wrap="square" lIns="45720" tIns="22860" rIns="45720" bIns="22860">
              <a:spAutoFit/>
            </a:bodyPr>
            <a:lstStyle/>
            <a:p>
              <a:pPr algn="r" defTabSz="1088232"/>
              <a:r>
                <a:rPr lang="en-US" b="1">
                  <a:solidFill>
                    <a:schemeClr val="bg1"/>
                  </a:solidFill>
                  <a:latin typeface="Open Sans" pitchFamily="34" charset="0"/>
                  <a:ea typeface="Open Sans" pitchFamily="34" charset="0"/>
                  <a:cs typeface="Open Sans" pitchFamily="34" charset="0"/>
                </a:rPr>
                <a:t>65%</a:t>
              </a:r>
              <a:endParaRPr lang="en-US" sz="1200">
                <a:solidFill>
                  <a:schemeClr val="bg1"/>
                </a:solidFill>
                <a:latin typeface="Open Sans" pitchFamily="34" charset="0"/>
                <a:ea typeface="Open Sans" pitchFamily="34" charset="0"/>
                <a:cs typeface="Open Sans" pitchFamily="34" charset="0"/>
              </a:endParaRPr>
            </a:p>
          </p:txBody>
        </p:sp>
        <p:sp>
          <p:nvSpPr>
            <p:cNvPr id="27" name="Text Box 10"/>
            <p:cNvSpPr txBox="1">
              <a:spLocks noChangeArrowheads="1"/>
            </p:cNvSpPr>
            <p:nvPr/>
          </p:nvSpPr>
          <p:spPr bwMode="auto">
            <a:xfrm>
              <a:off x="7547610" y="2275218"/>
              <a:ext cx="525780" cy="270954"/>
            </a:xfrm>
            <a:prstGeom prst="rect">
              <a:avLst/>
            </a:prstGeom>
            <a:noFill/>
            <a:ln w="9525">
              <a:noFill/>
              <a:miter lim="800000"/>
              <a:headEnd/>
              <a:tailEnd/>
            </a:ln>
          </p:spPr>
          <p:txBody>
            <a:bodyPr wrap="square" lIns="45720" tIns="22860" rIns="45720" bIns="22860">
              <a:spAutoFit/>
            </a:bodyPr>
            <a:lstStyle/>
            <a:p>
              <a:pPr algn="r" defTabSz="1088232"/>
              <a:r>
                <a:rPr lang="en-US" b="1">
                  <a:solidFill>
                    <a:schemeClr val="bg1"/>
                  </a:solidFill>
                  <a:latin typeface="Open Sans" pitchFamily="34" charset="0"/>
                  <a:ea typeface="Open Sans" pitchFamily="34" charset="0"/>
                  <a:cs typeface="Open Sans" pitchFamily="34" charset="0"/>
                </a:rPr>
                <a:t>30%</a:t>
              </a:r>
              <a:endParaRPr lang="en-US" sz="1200">
                <a:solidFill>
                  <a:schemeClr val="bg1"/>
                </a:solidFill>
                <a:latin typeface="Open Sans" pitchFamily="34" charset="0"/>
                <a:ea typeface="Open Sans" pitchFamily="34" charset="0"/>
                <a:cs typeface="Open Sans" pitchFamily="34" charset="0"/>
              </a:endParaRPr>
            </a:p>
          </p:txBody>
        </p:sp>
        <p:sp>
          <p:nvSpPr>
            <p:cNvPr id="28" name="Text Box 10"/>
            <p:cNvSpPr txBox="1">
              <a:spLocks noChangeArrowheads="1"/>
            </p:cNvSpPr>
            <p:nvPr/>
          </p:nvSpPr>
          <p:spPr bwMode="auto">
            <a:xfrm>
              <a:off x="457200" y="2800350"/>
              <a:ext cx="1143000" cy="1004088"/>
            </a:xfrm>
            <a:prstGeom prst="rect">
              <a:avLst/>
            </a:prstGeom>
            <a:noFill/>
            <a:ln w="9525">
              <a:noFill/>
              <a:miter lim="800000"/>
              <a:headEnd/>
              <a:tailEnd/>
            </a:ln>
          </p:spPr>
          <p:txBody>
            <a:bodyPr wrap="square" lIns="45720" tIns="22860" rIns="45720" bIns="22860">
              <a:spAutoFit/>
            </a:bodyPr>
            <a:lstStyle/>
            <a:p>
              <a:pPr defTabSz="1088232">
                <a:lnSpc>
                  <a:spcPct val="200000"/>
                </a:lnSpc>
              </a:pPr>
              <a:r>
                <a:rPr lang="en-US" sz="1600" b="1" dirty="0">
                  <a:solidFill>
                    <a:schemeClr val="bg1">
                      <a:lumMod val="50000"/>
                    </a:schemeClr>
                  </a:solidFill>
                  <a:latin typeface="Open Sans" pitchFamily="34" charset="0"/>
                  <a:ea typeface="Open Sans" pitchFamily="34" charset="0"/>
                  <a:cs typeface="Open Sans" pitchFamily="34" charset="0"/>
                </a:rPr>
                <a:t>Data</a:t>
              </a:r>
              <a:endParaRPr lang="en-US" sz="1400" b="1" dirty="0">
                <a:solidFill>
                  <a:schemeClr val="bg1">
                    <a:lumMod val="50000"/>
                  </a:schemeClr>
                </a:solidFill>
                <a:latin typeface="Open Sans" pitchFamily="34" charset="0"/>
                <a:ea typeface="Open Sans" pitchFamily="34" charset="0"/>
                <a:cs typeface="Open Sans" pitchFamily="34" charset="0"/>
              </a:endParaRPr>
            </a:p>
            <a:p>
              <a:pPr defTabSz="1088232"/>
              <a:r>
                <a:rPr lang="en-US" sz="1100" dirty="0" err="1">
                  <a:solidFill>
                    <a:schemeClr val="bg1">
                      <a:lumMod val="50000"/>
                    </a:schemeClr>
                  </a:solidFill>
                  <a:latin typeface="Open Sans" pitchFamily="34" charset="0"/>
                  <a:ea typeface="Open Sans" pitchFamily="34" charset="0"/>
                  <a:cs typeface="Open Sans" pitchFamily="34" charset="0"/>
                </a:rPr>
                <a:t>Nullam</a:t>
              </a:r>
              <a:r>
                <a:rPr lang="en-US" sz="1100" dirty="0">
                  <a:solidFill>
                    <a:schemeClr val="bg1">
                      <a:lumMod val="50000"/>
                    </a:schemeClr>
                  </a:solidFill>
                  <a:latin typeface="Open Sans" pitchFamily="34" charset="0"/>
                  <a:ea typeface="Open Sans" pitchFamily="34" charset="0"/>
                  <a:cs typeface="Open Sans" pitchFamily="34" charset="0"/>
                </a:rPr>
                <a:t> </a:t>
              </a:r>
              <a:r>
                <a:rPr lang="en-US" sz="1100" dirty="0" err="1">
                  <a:solidFill>
                    <a:schemeClr val="bg1">
                      <a:lumMod val="50000"/>
                    </a:schemeClr>
                  </a:solidFill>
                  <a:latin typeface="Open Sans" pitchFamily="34" charset="0"/>
                  <a:ea typeface="Open Sans" pitchFamily="34" charset="0"/>
                  <a:cs typeface="Open Sans" pitchFamily="34" charset="0"/>
                </a:rPr>
                <a:t>eu</a:t>
              </a:r>
              <a:r>
                <a:rPr lang="en-US" sz="1100" dirty="0">
                  <a:solidFill>
                    <a:schemeClr val="bg1">
                      <a:lumMod val="50000"/>
                    </a:schemeClr>
                  </a:solidFill>
                  <a:latin typeface="Open Sans" pitchFamily="34" charset="0"/>
                  <a:ea typeface="Open Sans" pitchFamily="34" charset="0"/>
                  <a:cs typeface="Open Sans" pitchFamily="34" charset="0"/>
                </a:rPr>
                <a:t> </a:t>
              </a:r>
              <a:r>
                <a:rPr lang="en-US" sz="1100" dirty="0" err="1">
                  <a:solidFill>
                    <a:schemeClr val="bg1">
                      <a:lumMod val="50000"/>
                    </a:schemeClr>
                  </a:solidFill>
                  <a:latin typeface="Open Sans" pitchFamily="34" charset="0"/>
                  <a:ea typeface="Open Sans" pitchFamily="34" charset="0"/>
                  <a:cs typeface="Open Sans" pitchFamily="34" charset="0"/>
                </a:rPr>
                <a:t>tempor</a:t>
              </a:r>
              <a:r>
                <a:rPr lang="en-US" sz="1100" dirty="0">
                  <a:solidFill>
                    <a:schemeClr val="bg1">
                      <a:lumMod val="50000"/>
                    </a:schemeClr>
                  </a:solidFill>
                  <a:latin typeface="Open Sans" pitchFamily="34" charset="0"/>
                  <a:ea typeface="Open Sans" pitchFamily="34" charset="0"/>
                  <a:cs typeface="Open Sans" pitchFamily="34" charset="0"/>
                </a:rPr>
                <a:t> </a:t>
              </a:r>
              <a:r>
                <a:rPr lang="en-US" sz="1100" dirty="0" err="1">
                  <a:solidFill>
                    <a:schemeClr val="bg1">
                      <a:lumMod val="50000"/>
                    </a:schemeClr>
                  </a:solidFill>
                  <a:latin typeface="Open Sans" pitchFamily="34" charset="0"/>
                  <a:ea typeface="Open Sans" pitchFamily="34" charset="0"/>
                  <a:cs typeface="Open Sans" pitchFamily="34" charset="0"/>
                </a:rPr>
                <a:t>purus</a:t>
              </a:r>
              <a:r>
                <a:rPr lang="en-US" sz="1100" dirty="0">
                  <a:solidFill>
                    <a:schemeClr val="bg1">
                      <a:lumMod val="50000"/>
                    </a:schemeClr>
                  </a:solidFill>
                  <a:latin typeface="Open Sans" pitchFamily="34" charset="0"/>
                  <a:ea typeface="Open Sans" pitchFamily="34" charset="0"/>
                  <a:cs typeface="Open Sans" pitchFamily="34" charset="0"/>
                </a:rPr>
                <a:t>. </a:t>
              </a:r>
              <a:r>
                <a:rPr lang="en-US" sz="1100" dirty="0" err="1">
                  <a:solidFill>
                    <a:schemeClr val="bg1">
                      <a:lumMod val="50000"/>
                    </a:schemeClr>
                  </a:solidFill>
                  <a:latin typeface="Open Sans" pitchFamily="34" charset="0"/>
                  <a:ea typeface="Open Sans" pitchFamily="34" charset="0"/>
                  <a:cs typeface="Open Sans" pitchFamily="34" charset="0"/>
                </a:rPr>
                <a:t>Nunc</a:t>
              </a:r>
              <a:r>
                <a:rPr lang="en-US" sz="1100" dirty="0">
                  <a:solidFill>
                    <a:schemeClr val="bg1">
                      <a:lumMod val="50000"/>
                    </a:schemeClr>
                  </a:solidFill>
                  <a:latin typeface="Open Sans" pitchFamily="34" charset="0"/>
                  <a:ea typeface="Open Sans" pitchFamily="34" charset="0"/>
                  <a:cs typeface="Open Sans" pitchFamily="34" charset="0"/>
                </a:rPr>
                <a:t> a </a:t>
              </a:r>
              <a:r>
                <a:rPr lang="en-US" sz="1100" dirty="0" err="1">
                  <a:solidFill>
                    <a:schemeClr val="bg1">
                      <a:lumMod val="50000"/>
                    </a:schemeClr>
                  </a:solidFill>
                  <a:latin typeface="Open Sans" pitchFamily="34" charset="0"/>
                  <a:ea typeface="Open Sans" pitchFamily="34" charset="0"/>
                  <a:cs typeface="Open Sans" pitchFamily="34" charset="0"/>
                </a:rPr>
                <a:t>leo</a:t>
              </a:r>
              <a:r>
                <a:rPr lang="en-US" sz="1100" dirty="0">
                  <a:solidFill>
                    <a:schemeClr val="bg1">
                      <a:lumMod val="50000"/>
                    </a:schemeClr>
                  </a:solidFill>
                  <a:latin typeface="Open Sans" pitchFamily="34" charset="0"/>
                  <a:ea typeface="Open Sans" pitchFamily="34" charset="0"/>
                  <a:cs typeface="Open Sans" pitchFamily="34" charset="0"/>
                </a:rPr>
                <a:t> magna, </a:t>
              </a:r>
              <a:r>
                <a:rPr lang="en-US" sz="1100" dirty="0" err="1">
                  <a:solidFill>
                    <a:schemeClr val="bg1">
                      <a:lumMod val="50000"/>
                    </a:schemeClr>
                  </a:solidFill>
                  <a:latin typeface="Open Sans" pitchFamily="34" charset="0"/>
                  <a:ea typeface="Open Sans" pitchFamily="34" charset="0"/>
                  <a:cs typeface="Open Sans" pitchFamily="34" charset="0"/>
                </a:rPr>
                <a:t>eu</a:t>
              </a:r>
              <a:r>
                <a:rPr lang="en-US" sz="1100" dirty="0">
                  <a:solidFill>
                    <a:schemeClr val="bg1">
                      <a:lumMod val="50000"/>
                    </a:schemeClr>
                  </a:solidFill>
                  <a:latin typeface="Open Sans" pitchFamily="34" charset="0"/>
                  <a:ea typeface="Open Sans" pitchFamily="34" charset="0"/>
                  <a:cs typeface="Open Sans" pitchFamily="34" charset="0"/>
                </a:rPr>
                <a:t> </a:t>
              </a:r>
              <a:r>
                <a:rPr lang="en-US" sz="1100" dirty="0" err="1">
                  <a:solidFill>
                    <a:schemeClr val="bg1">
                      <a:lumMod val="50000"/>
                    </a:schemeClr>
                  </a:solidFill>
                  <a:latin typeface="Open Sans" pitchFamily="34" charset="0"/>
                  <a:ea typeface="Open Sans" pitchFamily="34" charset="0"/>
                  <a:cs typeface="Open Sans" pitchFamily="34" charset="0"/>
                </a:rPr>
                <a:t>consequat</a:t>
              </a:r>
              <a:r>
                <a:rPr lang="en-US" sz="1100" dirty="0">
                  <a:solidFill>
                    <a:schemeClr val="bg1">
                      <a:lumMod val="50000"/>
                    </a:schemeClr>
                  </a:solidFill>
                  <a:latin typeface="Open Sans" pitchFamily="34" charset="0"/>
                  <a:ea typeface="Open Sans" pitchFamily="34" charset="0"/>
                  <a:cs typeface="Open Sans" pitchFamily="34" charset="0"/>
                </a:rPr>
                <a:t> </a:t>
              </a:r>
              <a:r>
                <a:rPr lang="en-US" sz="1100" dirty="0" err="1">
                  <a:solidFill>
                    <a:schemeClr val="bg1">
                      <a:lumMod val="50000"/>
                    </a:schemeClr>
                  </a:solidFill>
                  <a:latin typeface="Open Sans" pitchFamily="34" charset="0"/>
                  <a:ea typeface="Open Sans" pitchFamily="34" charset="0"/>
                  <a:cs typeface="Open Sans" pitchFamily="34" charset="0"/>
                </a:rPr>
                <a:t>risus</a:t>
              </a:r>
              <a:r>
                <a:rPr lang="en-US" sz="1100" dirty="0">
                  <a:solidFill>
                    <a:schemeClr val="bg1">
                      <a:lumMod val="50000"/>
                    </a:schemeClr>
                  </a:solidFill>
                  <a:latin typeface="Open Sans" pitchFamily="34" charset="0"/>
                  <a:ea typeface="Open Sans" pitchFamily="34" charset="0"/>
                  <a:cs typeface="Open Sans" pitchFamily="34" charset="0"/>
                </a:rPr>
                <a:t>. </a:t>
              </a:r>
            </a:p>
          </p:txBody>
        </p:sp>
        <p:sp>
          <p:nvSpPr>
            <p:cNvPr id="29" name="Text Box 10"/>
            <p:cNvSpPr txBox="1">
              <a:spLocks noChangeArrowheads="1"/>
            </p:cNvSpPr>
            <p:nvPr/>
          </p:nvSpPr>
          <p:spPr bwMode="auto">
            <a:xfrm>
              <a:off x="1600200" y="2800350"/>
              <a:ext cx="1143000" cy="1004088"/>
            </a:xfrm>
            <a:prstGeom prst="rect">
              <a:avLst/>
            </a:prstGeom>
            <a:noFill/>
            <a:ln w="9525">
              <a:noFill/>
              <a:miter lim="800000"/>
              <a:headEnd/>
              <a:tailEnd/>
            </a:ln>
          </p:spPr>
          <p:txBody>
            <a:bodyPr wrap="square" lIns="45720" tIns="22860" rIns="45720" bIns="22860">
              <a:spAutoFit/>
            </a:bodyPr>
            <a:lstStyle/>
            <a:p>
              <a:pPr defTabSz="1088232">
                <a:lnSpc>
                  <a:spcPct val="200000"/>
                </a:lnSpc>
              </a:pPr>
              <a:r>
                <a:rPr lang="en-US" sz="1600" b="1">
                  <a:solidFill>
                    <a:schemeClr val="bg1">
                      <a:lumMod val="50000"/>
                    </a:schemeClr>
                  </a:solidFill>
                  <a:latin typeface="Open Sans" pitchFamily="34" charset="0"/>
                  <a:ea typeface="Open Sans" pitchFamily="34" charset="0"/>
                  <a:cs typeface="Open Sans" pitchFamily="34" charset="0"/>
                </a:rPr>
                <a:t>Data</a:t>
              </a:r>
              <a:endParaRPr lang="en-US" sz="1400" b="1">
                <a:solidFill>
                  <a:schemeClr val="bg1">
                    <a:lumMod val="50000"/>
                  </a:schemeClr>
                </a:solidFill>
                <a:latin typeface="Open Sans" pitchFamily="34" charset="0"/>
                <a:ea typeface="Open Sans" pitchFamily="34" charset="0"/>
                <a:cs typeface="Open Sans" pitchFamily="34" charset="0"/>
              </a:endParaRPr>
            </a:p>
            <a:p>
              <a:pPr defTabSz="1088232"/>
              <a:r>
                <a:rPr lang="en-US" sz="1100">
                  <a:solidFill>
                    <a:schemeClr val="bg1">
                      <a:lumMod val="50000"/>
                    </a:schemeClr>
                  </a:solidFill>
                  <a:latin typeface="Open Sans" pitchFamily="34" charset="0"/>
                  <a:ea typeface="Open Sans" pitchFamily="34" charset="0"/>
                  <a:cs typeface="Open Sans" pitchFamily="34" charset="0"/>
                </a:rPr>
                <a:t>Nullam eu tempor purus. Nunc a leo magna, eu consequat risus. </a:t>
              </a:r>
            </a:p>
          </p:txBody>
        </p:sp>
        <p:sp>
          <p:nvSpPr>
            <p:cNvPr id="30" name="Text Box 10"/>
            <p:cNvSpPr txBox="1">
              <a:spLocks noChangeArrowheads="1"/>
            </p:cNvSpPr>
            <p:nvPr/>
          </p:nvSpPr>
          <p:spPr bwMode="auto">
            <a:xfrm>
              <a:off x="2743200" y="2800350"/>
              <a:ext cx="1143000" cy="1004088"/>
            </a:xfrm>
            <a:prstGeom prst="rect">
              <a:avLst/>
            </a:prstGeom>
            <a:noFill/>
            <a:ln w="9525">
              <a:noFill/>
              <a:miter lim="800000"/>
              <a:headEnd/>
              <a:tailEnd/>
            </a:ln>
          </p:spPr>
          <p:txBody>
            <a:bodyPr wrap="square" lIns="45720" tIns="22860" rIns="45720" bIns="22860">
              <a:spAutoFit/>
            </a:bodyPr>
            <a:lstStyle/>
            <a:p>
              <a:pPr defTabSz="1088232">
                <a:lnSpc>
                  <a:spcPct val="200000"/>
                </a:lnSpc>
              </a:pPr>
              <a:r>
                <a:rPr lang="en-US" sz="1600" b="1">
                  <a:solidFill>
                    <a:schemeClr val="bg1">
                      <a:lumMod val="50000"/>
                    </a:schemeClr>
                  </a:solidFill>
                  <a:latin typeface="Open Sans" pitchFamily="34" charset="0"/>
                  <a:ea typeface="Open Sans" pitchFamily="34" charset="0"/>
                  <a:cs typeface="Open Sans" pitchFamily="34" charset="0"/>
                </a:rPr>
                <a:t>Data</a:t>
              </a:r>
              <a:endParaRPr lang="en-US" sz="1400" b="1">
                <a:solidFill>
                  <a:schemeClr val="bg1">
                    <a:lumMod val="50000"/>
                  </a:schemeClr>
                </a:solidFill>
                <a:latin typeface="Open Sans" pitchFamily="34" charset="0"/>
                <a:ea typeface="Open Sans" pitchFamily="34" charset="0"/>
                <a:cs typeface="Open Sans" pitchFamily="34" charset="0"/>
              </a:endParaRPr>
            </a:p>
            <a:p>
              <a:pPr defTabSz="1088232"/>
              <a:r>
                <a:rPr lang="en-US" sz="1100">
                  <a:solidFill>
                    <a:schemeClr val="bg1">
                      <a:lumMod val="50000"/>
                    </a:schemeClr>
                  </a:solidFill>
                  <a:latin typeface="Open Sans" pitchFamily="34" charset="0"/>
                  <a:ea typeface="Open Sans" pitchFamily="34" charset="0"/>
                  <a:cs typeface="Open Sans" pitchFamily="34" charset="0"/>
                </a:rPr>
                <a:t>Nullam eu tempor purus. Nunc a leo magna, eu consequat risus. </a:t>
              </a:r>
            </a:p>
          </p:txBody>
        </p:sp>
        <p:sp>
          <p:nvSpPr>
            <p:cNvPr id="31" name="Text Box 10"/>
            <p:cNvSpPr txBox="1">
              <a:spLocks noChangeArrowheads="1"/>
            </p:cNvSpPr>
            <p:nvPr/>
          </p:nvSpPr>
          <p:spPr bwMode="auto">
            <a:xfrm>
              <a:off x="3962400" y="2800350"/>
              <a:ext cx="1143000" cy="1004088"/>
            </a:xfrm>
            <a:prstGeom prst="rect">
              <a:avLst/>
            </a:prstGeom>
            <a:noFill/>
            <a:ln w="9525">
              <a:noFill/>
              <a:miter lim="800000"/>
              <a:headEnd/>
              <a:tailEnd/>
            </a:ln>
          </p:spPr>
          <p:txBody>
            <a:bodyPr wrap="square" lIns="45720" tIns="22860" rIns="45720" bIns="22860">
              <a:spAutoFit/>
            </a:bodyPr>
            <a:lstStyle/>
            <a:p>
              <a:pPr defTabSz="1088232">
                <a:lnSpc>
                  <a:spcPct val="200000"/>
                </a:lnSpc>
              </a:pPr>
              <a:r>
                <a:rPr lang="en-US" sz="1600" b="1">
                  <a:solidFill>
                    <a:schemeClr val="bg1">
                      <a:lumMod val="50000"/>
                    </a:schemeClr>
                  </a:solidFill>
                  <a:latin typeface="Open Sans" pitchFamily="34" charset="0"/>
                  <a:ea typeface="Open Sans" pitchFamily="34" charset="0"/>
                  <a:cs typeface="Open Sans" pitchFamily="34" charset="0"/>
                </a:rPr>
                <a:t>Data</a:t>
              </a:r>
              <a:endParaRPr lang="en-US" sz="1400" b="1">
                <a:solidFill>
                  <a:schemeClr val="bg1">
                    <a:lumMod val="50000"/>
                  </a:schemeClr>
                </a:solidFill>
                <a:latin typeface="Open Sans" pitchFamily="34" charset="0"/>
                <a:ea typeface="Open Sans" pitchFamily="34" charset="0"/>
                <a:cs typeface="Open Sans" pitchFamily="34" charset="0"/>
              </a:endParaRPr>
            </a:p>
            <a:p>
              <a:pPr defTabSz="1088232"/>
              <a:r>
                <a:rPr lang="en-US" sz="1100">
                  <a:solidFill>
                    <a:schemeClr val="bg1">
                      <a:lumMod val="50000"/>
                    </a:schemeClr>
                  </a:solidFill>
                  <a:latin typeface="Open Sans" pitchFamily="34" charset="0"/>
                  <a:ea typeface="Open Sans" pitchFamily="34" charset="0"/>
                  <a:cs typeface="Open Sans" pitchFamily="34" charset="0"/>
                </a:rPr>
                <a:t>Nullam eu tempor purus. Nunc a leo magna, eu consequat risus. </a:t>
              </a:r>
            </a:p>
          </p:txBody>
        </p:sp>
        <p:sp>
          <p:nvSpPr>
            <p:cNvPr id="32" name="Text Box 10"/>
            <p:cNvSpPr txBox="1">
              <a:spLocks noChangeArrowheads="1"/>
            </p:cNvSpPr>
            <p:nvPr/>
          </p:nvSpPr>
          <p:spPr bwMode="auto">
            <a:xfrm>
              <a:off x="5105400" y="2800350"/>
              <a:ext cx="1143000" cy="1004088"/>
            </a:xfrm>
            <a:prstGeom prst="rect">
              <a:avLst/>
            </a:prstGeom>
            <a:noFill/>
            <a:ln w="9525">
              <a:noFill/>
              <a:miter lim="800000"/>
              <a:headEnd/>
              <a:tailEnd/>
            </a:ln>
          </p:spPr>
          <p:txBody>
            <a:bodyPr wrap="square" lIns="45720" tIns="22860" rIns="45720" bIns="22860">
              <a:spAutoFit/>
            </a:bodyPr>
            <a:lstStyle/>
            <a:p>
              <a:pPr defTabSz="1088232">
                <a:lnSpc>
                  <a:spcPct val="200000"/>
                </a:lnSpc>
              </a:pPr>
              <a:r>
                <a:rPr lang="en-US" sz="1600" b="1">
                  <a:solidFill>
                    <a:schemeClr val="bg1">
                      <a:lumMod val="50000"/>
                    </a:schemeClr>
                  </a:solidFill>
                  <a:latin typeface="Open Sans" pitchFamily="34" charset="0"/>
                  <a:ea typeface="Open Sans" pitchFamily="34" charset="0"/>
                  <a:cs typeface="Open Sans" pitchFamily="34" charset="0"/>
                </a:rPr>
                <a:t>Data</a:t>
              </a:r>
              <a:endParaRPr lang="en-US" sz="1400" b="1">
                <a:solidFill>
                  <a:schemeClr val="bg1">
                    <a:lumMod val="50000"/>
                  </a:schemeClr>
                </a:solidFill>
                <a:latin typeface="Open Sans" pitchFamily="34" charset="0"/>
                <a:ea typeface="Open Sans" pitchFamily="34" charset="0"/>
                <a:cs typeface="Open Sans" pitchFamily="34" charset="0"/>
              </a:endParaRPr>
            </a:p>
            <a:p>
              <a:pPr defTabSz="1088232"/>
              <a:r>
                <a:rPr lang="en-US" sz="1100">
                  <a:solidFill>
                    <a:schemeClr val="bg1">
                      <a:lumMod val="50000"/>
                    </a:schemeClr>
                  </a:solidFill>
                  <a:latin typeface="Open Sans" pitchFamily="34" charset="0"/>
                  <a:ea typeface="Open Sans" pitchFamily="34" charset="0"/>
                  <a:cs typeface="Open Sans" pitchFamily="34" charset="0"/>
                </a:rPr>
                <a:t>Nullam eu tempor purus. Nunc a leo magna, eu consequat risus. </a:t>
              </a:r>
            </a:p>
          </p:txBody>
        </p:sp>
        <p:sp>
          <p:nvSpPr>
            <p:cNvPr id="33" name="Text Box 10"/>
            <p:cNvSpPr txBox="1">
              <a:spLocks noChangeArrowheads="1"/>
            </p:cNvSpPr>
            <p:nvPr/>
          </p:nvSpPr>
          <p:spPr bwMode="auto">
            <a:xfrm>
              <a:off x="6248400" y="2800350"/>
              <a:ext cx="1143000" cy="1004088"/>
            </a:xfrm>
            <a:prstGeom prst="rect">
              <a:avLst/>
            </a:prstGeom>
            <a:noFill/>
            <a:ln w="9525">
              <a:noFill/>
              <a:miter lim="800000"/>
              <a:headEnd/>
              <a:tailEnd/>
            </a:ln>
          </p:spPr>
          <p:txBody>
            <a:bodyPr wrap="square" lIns="45720" tIns="22860" rIns="45720" bIns="22860">
              <a:spAutoFit/>
            </a:bodyPr>
            <a:lstStyle/>
            <a:p>
              <a:pPr defTabSz="1088232">
                <a:lnSpc>
                  <a:spcPct val="200000"/>
                </a:lnSpc>
              </a:pPr>
              <a:r>
                <a:rPr lang="en-US" sz="1600" b="1">
                  <a:solidFill>
                    <a:schemeClr val="bg1">
                      <a:lumMod val="50000"/>
                    </a:schemeClr>
                  </a:solidFill>
                  <a:latin typeface="Open Sans" pitchFamily="34" charset="0"/>
                  <a:ea typeface="Open Sans" pitchFamily="34" charset="0"/>
                  <a:cs typeface="Open Sans" pitchFamily="34" charset="0"/>
                </a:rPr>
                <a:t>Data</a:t>
              </a:r>
              <a:endParaRPr lang="en-US" sz="1400" b="1">
                <a:solidFill>
                  <a:schemeClr val="bg1">
                    <a:lumMod val="50000"/>
                  </a:schemeClr>
                </a:solidFill>
                <a:latin typeface="Open Sans" pitchFamily="34" charset="0"/>
                <a:ea typeface="Open Sans" pitchFamily="34" charset="0"/>
                <a:cs typeface="Open Sans" pitchFamily="34" charset="0"/>
              </a:endParaRPr>
            </a:p>
            <a:p>
              <a:pPr defTabSz="1088232"/>
              <a:r>
                <a:rPr lang="en-US" sz="1100">
                  <a:solidFill>
                    <a:schemeClr val="bg1">
                      <a:lumMod val="50000"/>
                    </a:schemeClr>
                  </a:solidFill>
                  <a:latin typeface="Open Sans" pitchFamily="34" charset="0"/>
                  <a:ea typeface="Open Sans" pitchFamily="34" charset="0"/>
                  <a:cs typeface="Open Sans" pitchFamily="34" charset="0"/>
                </a:rPr>
                <a:t>Nullam eu tempor purus. Nunc a leo magna, eu consequat risus. </a:t>
              </a:r>
            </a:p>
          </p:txBody>
        </p:sp>
        <p:sp>
          <p:nvSpPr>
            <p:cNvPr id="34" name="Text Box 10"/>
            <p:cNvSpPr txBox="1">
              <a:spLocks noChangeArrowheads="1"/>
            </p:cNvSpPr>
            <p:nvPr/>
          </p:nvSpPr>
          <p:spPr bwMode="auto">
            <a:xfrm>
              <a:off x="7391400" y="2800350"/>
              <a:ext cx="1143000" cy="1004088"/>
            </a:xfrm>
            <a:prstGeom prst="rect">
              <a:avLst/>
            </a:prstGeom>
            <a:noFill/>
            <a:ln w="9525">
              <a:noFill/>
              <a:miter lim="800000"/>
              <a:headEnd/>
              <a:tailEnd/>
            </a:ln>
          </p:spPr>
          <p:txBody>
            <a:bodyPr wrap="square" lIns="45720" tIns="22860" rIns="45720" bIns="22860">
              <a:spAutoFit/>
            </a:bodyPr>
            <a:lstStyle/>
            <a:p>
              <a:pPr defTabSz="1088232">
                <a:lnSpc>
                  <a:spcPct val="200000"/>
                </a:lnSpc>
              </a:pPr>
              <a:r>
                <a:rPr lang="en-US" sz="1600" b="1">
                  <a:solidFill>
                    <a:schemeClr val="bg1">
                      <a:lumMod val="50000"/>
                    </a:schemeClr>
                  </a:solidFill>
                  <a:latin typeface="Open Sans" pitchFamily="34" charset="0"/>
                  <a:ea typeface="Open Sans" pitchFamily="34" charset="0"/>
                  <a:cs typeface="Open Sans" pitchFamily="34" charset="0"/>
                </a:rPr>
                <a:t>Data</a:t>
              </a:r>
              <a:endParaRPr lang="en-US" sz="1400" b="1">
                <a:solidFill>
                  <a:schemeClr val="bg1">
                    <a:lumMod val="50000"/>
                  </a:schemeClr>
                </a:solidFill>
                <a:latin typeface="Open Sans" pitchFamily="34" charset="0"/>
                <a:ea typeface="Open Sans" pitchFamily="34" charset="0"/>
                <a:cs typeface="Open Sans" pitchFamily="34" charset="0"/>
              </a:endParaRPr>
            </a:p>
            <a:p>
              <a:pPr defTabSz="1088232"/>
              <a:r>
                <a:rPr lang="en-US" sz="1100">
                  <a:solidFill>
                    <a:schemeClr val="bg1">
                      <a:lumMod val="50000"/>
                    </a:schemeClr>
                  </a:solidFill>
                  <a:latin typeface="Open Sans" pitchFamily="34" charset="0"/>
                  <a:ea typeface="Open Sans" pitchFamily="34" charset="0"/>
                  <a:cs typeface="Open Sans" pitchFamily="34" charset="0"/>
                </a:rPr>
                <a:t>Nullam eu tempor purus. Nunc a leo magna, eu consequat risus. </a:t>
              </a:r>
            </a:p>
          </p:txBody>
        </p:sp>
        <p:sp>
          <p:nvSpPr>
            <p:cNvPr id="35" name="Rectangle 60"/>
            <p:cNvSpPr/>
            <p:nvPr/>
          </p:nvSpPr>
          <p:spPr>
            <a:xfrm>
              <a:off x="457200" y="4095750"/>
              <a:ext cx="8001000" cy="653534"/>
            </a:xfrm>
            <a:prstGeom prst="rect">
              <a:avLst/>
            </a:prstGeom>
            <a:solidFill>
              <a:srgbClr val="267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lumMod val="50000"/>
                  </a:schemeClr>
                </a:solidFill>
              </a:endParaRPr>
            </a:p>
          </p:txBody>
        </p:sp>
        <p:sp>
          <p:nvSpPr>
            <p:cNvPr id="36" name="Text Box 7"/>
            <p:cNvSpPr txBox="1">
              <a:spLocks noChangeArrowheads="1"/>
            </p:cNvSpPr>
            <p:nvPr/>
          </p:nvSpPr>
          <p:spPr bwMode="auto">
            <a:xfrm>
              <a:off x="553817" y="4192794"/>
              <a:ext cx="7821339" cy="459444"/>
            </a:xfrm>
            <a:prstGeom prst="rect">
              <a:avLst/>
            </a:prstGeom>
            <a:noFill/>
            <a:ln w="9525">
              <a:noFill/>
              <a:miter lim="800000"/>
              <a:headEnd/>
              <a:tailEnd/>
            </a:ln>
          </p:spPr>
          <p:txBody>
            <a:bodyPr wrap="square" lIns="45720" tIns="22860" rIns="45720" bIns="22860" anchor="ctr">
              <a:spAutoFit/>
            </a:bodyPr>
            <a:lstStyle/>
            <a:p>
              <a:pPr algn="ctr" defTabSz="1088232"/>
              <a:r>
                <a:rPr lang="en-US" sz="1600" dirty="0" err="1">
                  <a:solidFill>
                    <a:schemeClr val="bg1"/>
                  </a:solidFill>
                  <a:latin typeface="Open Sans Semibold" pitchFamily="34" charset="0"/>
                  <a:ea typeface="Open Sans Semibold" pitchFamily="34" charset="0"/>
                  <a:cs typeface="Open Sans Semibold" pitchFamily="34" charset="0"/>
                </a:rPr>
                <a:t>Nullam</a:t>
              </a:r>
              <a:r>
                <a:rPr lang="en-US" sz="1600" dirty="0">
                  <a:solidFill>
                    <a:schemeClr val="bg1"/>
                  </a:solidFill>
                  <a:latin typeface="Open Sans Semibold" pitchFamily="34" charset="0"/>
                  <a:ea typeface="Open Sans Semibold" pitchFamily="34" charset="0"/>
                  <a:cs typeface="Open Sans Semibold" pitchFamily="34" charset="0"/>
                </a:rPr>
                <a:t> </a:t>
              </a:r>
              <a:r>
                <a:rPr lang="en-US" sz="1600" dirty="0" err="1">
                  <a:solidFill>
                    <a:schemeClr val="bg1"/>
                  </a:solidFill>
                  <a:latin typeface="Open Sans Semibold" pitchFamily="34" charset="0"/>
                  <a:ea typeface="Open Sans Semibold" pitchFamily="34" charset="0"/>
                  <a:cs typeface="Open Sans Semibold" pitchFamily="34" charset="0"/>
                </a:rPr>
                <a:t>eu</a:t>
              </a:r>
              <a:r>
                <a:rPr lang="en-US" sz="1600" dirty="0">
                  <a:solidFill>
                    <a:schemeClr val="bg1"/>
                  </a:solidFill>
                  <a:latin typeface="Open Sans Semibold" pitchFamily="34" charset="0"/>
                  <a:ea typeface="Open Sans Semibold" pitchFamily="34" charset="0"/>
                  <a:cs typeface="Open Sans Semibold" pitchFamily="34" charset="0"/>
                </a:rPr>
                <a:t> </a:t>
              </a:r>
              <a:r>
                <a:rPr lang="en-US" sz="1600" dirty="0" err="1">
                  <a:solidFill>
                    <a:schemeClr val="bg1"/>
                  </a:solidFill>
                  <a:latin typeface="Open Sans Semibold" pitchFamily="34" charset="0"/>
                  <a:ea typeface="Open Sans Semibold" pitchFamily="34" charset="0"/>
                  <a:cs typeface="Open Sans Semibold" pitchFamily="34" charset="0"/>
                </a:rPr>
                <a:t>tempor</a:t>
              </a:r>
              <a:r>
                <a:rPr lang="en-US" sz="1600" dirty="0">
                  <a:solidFill>
                    <a:schemeClr val="bg1"/>
                  </a:solidFill>
                  <a:latin typeface="Open Sans Semibold" pitchFamily="34" charset="0"/>
                  <a:ea typeface="Open Sans Semibold" pitchFamily="34" charset="0"/>
                  <a:cs typeface="Open Sans Semibold" pitchFamily="34" charset="0"/>
                </a:rPr>
                <a:t> </a:t>
              </a:r>
              <a:r>
                <a:rPr lang="en-US" sz="1600" dirty="0" err="1">
                  <a:solidFill>
                    <a:schemeClr val="bg1"/>
                  </a:solidFill>
                  <a:latin typeface="Open Sans Semibold" pitchFamily="34" charset="0"/>
                  <a:ea typeface="Open Sans Semibold" pitchFamily="34" charset="0"/>
                  <a:cs typeface="Open Sans Semibold" pitchFamily="34" charset="0"/>
                </a:rPr>
                <a:t>purus</a:t>
              </a:r>
              <a:r>
                <a:rPr lang="en-US" sz="1600" dirty="0">
                  <a:solidFill>
                    <a:schemeClr val="bg1"/>
                  </a:solidFill>
                  <a:latin typeface="Open Sans Semibold" pitchFamily="34" charset="0"/>
                  <a:ea typeface="Open Sans Semibold" pitchFamily="34" charset="0"/>
                  <a:cs typeface="Open Sans Semibold" pitchFamily="34" charset="0"/>
                </a:rPr>
                <a:t>. </a:t>
              </a:r>
              <a:r>
                <a:rPr lang="en-US" sz="1600" dirty="0" err="1">
                  <a:solidFill>
                    <a:schemeClr val="bg1"/>
                  </a:solidFill>
                  <a:latin typeface="Open Sans Semibold" pitchFamily="34" charset="0"/>
                  <a:ea typeface="Open Sans Semibold" pitchFamily="34" charset="0"/>
                  <a:cs typeface="Open Sans Semibold" pitchFamily="34" charset="0"/>
                </a:rPr>
                <a:t>Nunc</a:t>
              </a:r>
              <a:r>
                <a:rPr lang="en-US" sz="1600" dirty="0">
                  <a:solidFill>
                    <a:schemeClr val="bg1"/>
                  </a:solidFill>
                  <a:latin typeface="Open Sans Semibold" pitchFamily="34" charset="0"/>
                  <a:ea typeface="Open Sans Semibold" pitchFamily="34" charset="0"/>
                  <a:cs typeface="Open Sans Semibold" pitchFamily="34" charset="0"/>
                </a:rPr>
                <a:t> a </a:t>
              </a:r>
              <a:r>
                <a:rPr lang="en-US" sz="1600" dirty="0" err="1">
                  <a:solidFill>
                    <a:schemeClr val="bg1"/>
                  </a:solidFill>
                  <a:latin typeface="Open Sans Semibold" pitchFamily="34" charset="0"/>
                  <a:ea typeface="Open Sans Semibold" pitchFamily="34" charset="0"/>
                  <a:cs typeface="Open Sans Semibold" pitchFamily="34" charset="0"/>
                </a:rPr>
                <a:t>leo</a:t>
              </a:r>
              <a:r>
                <a:rPr lang="en-US" sz="1600" dirty="0">
                  <a:solidFill>
                    <a:schemeClr val="bg1"/>
                  </a:solidFill>
                  <a:latin typeface="Open Sans Semibold" pitchFamily="34" charset="0"/>
                  <a:ea typeface="Open Sans Semibold" pitchFamily="34" charset="0"/>
                  <a:cs typeface="Open Sans Semibold" pitchFamily="34" charset="0"/>
                </a:rPr>
                <a:t> magna, sit </a:t>
              </a:r>
              <a:r>
                <a:rPr lang="en-US" sz="1600" dirty="0" err="1">
                  <a:solidFill>
                    <a:schemeClr val="bg1"/>
                  </a:solidFill>
                  <a:latin typeface="Open Sans Semibold" pitchFamily="34" charset="0"/>
                  <a:ea typeface="Open Sans Semibold" pitchFamily="34" charset="0"/>
                  <a:cs typeface="Open Sans Semibold" pitchFamily="34" charset="0"/>
                </a:rPr>
                <a:t>amet</a:t>
              </a:r>
              <a:r>
                <a:rPr lang="en-US" sz="1600" dirty="0">
                  <a:solidFill>
                    <a:schemeClr val="bg1"/>
                  </a:solidFill>
                  <a:latin typeface="Open Sans Semibold" pitchFamily="34" charset="0"/>
                  <a:ea typeface="Open Sans Semibold" pitchFamily="34" charset="0"/>
                  <a:cs typeface="Open Sans Semibold" pitchFamily="34" charset="0"/>
                </a:rPr>
                <a:t> </a:t>
              </a:r>
              <a:r>
                <a:rPr lang="en-US" sz="1600" dirty="0" err="1">
                  <a:solidFill>
                    <a:schemeClr val="bg1"/>
                  </a:solidFill>
                  <a:latin typeface="Open Sans Semibold" pitchFamily="34" charset="0"/>
                  <a:ea typeface="Open Sans Semibold" pitchFamily="34" charset="0"/>
                  <a:cs typeface="Open Sans Semibold" pitchFamily="34" charset="0"/>
                </a:rPr>
                <a:t>consequat</a:t>
              </a:r>
              <a:r>
                <a:rPr lang="en-US" sz="1600" dirty="0">
                  <a:solidFill>
                    <a:schemeClr val="bg1"/>
                  </a:solidFill>
                  <a:latin typeface="Open Sans Semibold" pitchFamily="34" charset="0"/>
                  <a:ea typeface="Open Sans Semibold" pitchFamily="34" charset="0"/>
                  <a:cs typeface="Open Sans Semibold" pitchFamily="34" charset="0"/>
                </a:rPr>
                <a:t> </a:t>
              </a:r>
              <a:r>
                <a:rPr lang="en-US" sz="1600" dirty="0" err="1">
                  <a:solidFill>
                    <a:schemeClr val="bg1"/>
                  </a:solidFill>
                  <a:latin typeface="Open Sans Semibold" pitchFamily="34" charset="0"/>
                  <a:ea typeface="Open Sans Semibold" pitchFamily="34" charset="0"/>
                  <a:cs typeface="Open Sans Semibold" pitchFamily="34" charset="0"/>
                </a:rPr>
                <a:t>risus</a:t>
              </a:r>
              <a:r>
                <a:rPr lang="en-US" sz="1600" dirty="0">
                  <a:solidFill>
                    <a:schemeClr val="bg1"/>
                  </a:solidFill>
                  <a:latin typeface="Open Sans Semibold" pitchFamily="34" charset="0"/>
                  <a:ea typeface="Open Sans Semibold" pitchFamily="34" charset="0"/>
                  <a:cs typeface="Open Sans Semibold" pitchFamily="34" charset="0"/>
                </a:rPr>
                <a:t>. </a:t>
              </a:r>
              <a:r>
                <a:rPr lang="en-US" sz="1600" dirty="0" err="1">
                  <a:solidFill>
                    <a:schemeClr val="bg1"/>
                  </a:solidFill>
                  <a:latin typeface="Open Sans Semibold" pitchFamily="34" charset="0"/>
                  <a:ea typeface="Open Sans Semibold" pitchFamily="34" charset="0"/>
                  <a:cs typeface="Open Sans Semibold" pitchFamily="34" charset="0"/>
                </a:rPr>
                <a:t>Etiam</a:t>
              </a:r>
              <a:r>
                <a:rPr lang="en-US" sz="1600" dirty="0">
                  <a:solidFill>
                    <a:schemeClr val="bg1"/>
                  </a:solidFill>
                  <a:latin typeface="Open Sans Semibold" pitchFamily="34" charset="0"/>
                  <a:ea typeface="Open Sans Semibold" pitchFamily="34" charset="0"/>
                  <a:cs typeface="Open Sans Semibold" pitchFamily="34" charset="0"/>
                </a:rPr>
                <a:t> </a:t>
              </a:r>
              <a:r>
                <a:rPr lang="en-US" sz="1600" dirty="0" err="1">
                  <a:solidFill>
                    <a:schemeClr val="bg1"/>
                  </a:solidFill>
                  <a:latin typeface="Open Sans Semibold" pitchFamily="34" charset="0"/>
                  <a:ea typeface="Open Sans Semibold" pitchFamily="34" charset="0"/>
                  <a:cs typeface="Open Sans Semibold" pitchFamily="34" charset="0"/>
                </a:rPr>
                <a:t>faucibus</a:t>
              </a:r>
              <a:r>
                <a:rPr lang="en-US" sz="1600" dirty="0">
                  <a:solidFill>
                    <a:schemeClr val="bg1"/>
                  </a:solidFill>
                  <a:latin typeface="Open Sans Semibold" pitchFamily="34" charset="0"/>
                  <a:ea typeface="Open Sans Semibold" pitchFamily="34" charset="0"/>
                  <a:cs typeface="Open Sans Semibold" pitchFamily="34" charset="0"/>
                </a:rPr>
                <a:t> </a:t>
              </a:r>
              <a:r>
                <a:rPr lang="en-US" sz="1600" dirty="0" err="1">
                  <a:solidFill>
                    <a:schemeClr val="bg1"/>
                  </a:solidFill>
                  <a:latin typeface="Open Sans Semibold" pitchFamily="34" charset="0"/>
                  <a:ea typeface="Open Sans Semibold" pitchFamily="34" charset="0"/>
                  <a:cs typeface="Open Sans Semibold" pitchFamily="34" charset="0"/>
                </a:rPr>
                <a:t>tortor</a:t>
              </a:r>
              <a:r>
                <a:rPr lang="en-US" sz="1600" dirty="0">
                  <a:solidFill>
                    <a:schemeClr val="bg1"/>
                  </a:solidFill>
                  <a:latin typeface="Open Sans Semibold" pitchFamily="34" charset="0"/>
                  <a:ea typeface="Open Sans Semibold" pitchFamily="34" charset="0"/>
                  <a:cs typeface="Open Sans Semibold" pitchFamily="34" charset="0"/>
                </a:rPr>
                <a:t> a </a:t>
              </a:r>
              <a:r>
                <a:rPr lang="en-US" sz="1600" dirty="0" err="1">
                  <a:solidFill>
                    <a:schemeClr val="bg1"/>
                  </a:solidFill>
                  <a:latin typeface="Open Sans Semibold" pitchFamily="34" charset="0"/>
                  <a:ea typeface="Open Sans Semibold" pitchFamily="34" charset="0"/>
                  <a:cs typeface="Open Sans Semibold" pitchFamily="34" charset="0"/>
                </a:rPr>
                <a:t>ipsum</a:t>
              </a:r>
              <a:r>
                <a:rPr lang="en-US" sz="1600" dirty="0">
                  <a:solidFill>
                    <a:schemeClr val="bg1"/>
                  </a:solidFill>
                  <a:latin typeface="Open Sans Semibold" pitchFamily="34" charset="0"/>
                  <a:ea typeface="Open Sans Semibold" pitchFamily="34" charset="0"/>
                  <a:cs typeface="Open Sans Semibold" pitchFamily="34" charset="0"/>
                </a:rPr>
                <a:t> </a:t>
              </a:r>
              <a:r>
                <a:rPr lang="en-US" sz="1600" dirty="0" err="1">
                  <a:solidFill>
                    <a:schemeClr val="bg1"/>
                  </a:solidFill>
                  <a:latin typeface="Open Sans Semibold" pitchFamily="34" charset="0"/>
                  <a:ea typeface="Open Sans Semibold" pitchFamily="34" charset="0"/>
                  <a:cs typeface="Open Sans Semibold" pitchFamily="34" charset="0"/>
                </a:rPr>
                <a:t>vehicula</a:t>
              </a:r>
              <a:r>
                <a:rPr lang="en-US" sz="1600" dirty="0">
                  <a:solidFill>
                    <a:schemeClr val="bg1"/>
                  </a:solidFill>
                  <a:latin typeface="Open Sans Semibold" pitchFamily="34" charset="0"/>
                  <a:ea typeface="Open Sans Semibold" pitchFamily="34" charset="0"/>
                  <a:cs typeface="Open Sans Semibold" pitchFamily="34" charset="0"/>
                </a:rPr>
                <a:t> </a:t>
              </a:r>
              <a:r>
                <a:rPr lang="en-US" sz="1600" dirty="0" err="1">
                  <a:solidFill>
                    <a:schemeClr val="bg1"/>
                  </a:solidFill>
                  <a:latin typeface="Open Sans Semibold" pitchFamily="34" charset="0"/>
                  <a:ea typeface="Open Sans Semibold" pitchFamily="34" charset="0"/>
                  <a:cs typeface="Open Sans Semibold" pitchFamily="34" charset="0"/>
                </a:rPr>
                <a:t>sed</a:t>
              </a:r>
              <a:r>
                <a:rPr lang="en-US" sz="1600" dirty="0">
                  <a:solidFill>
                    <a:schemeClr val="bg1"/>
                  </a:solidFill>
                  <a:latin typeface="Open Sans Semibold" pitchFamily="34" charset="0"/>
                  <a:ea typeface="Open Sans Semibold" pitchFamily="34" charset="0"/>
                  <a:cs typeface="Open Sans Semibold" pitchFamily="34" charset="0"/>
                </a:rPr>
                <a:t> </a:t>
              </a:r>
              <a:r>
                <a:rPr lang="en-US" sz="1600" dirty="0" err="1">
                  <a:solidFill>
                    <a:schemeClr val="bg1"/>
                  </a:solidFill>
                  <a:latin typeface="Open Sans Semibold" pitchFamily="34" charset="0"/>
                  <a:ea typeface="Open Sans Semibold" pitchFamily="34" charset="0"/>
                  <a:cs typeface="Open Sans Semibold" pitchFamily="34" charset="0"/>
                </a:rPr>
                <a:t>suscipit</a:t>
              </a:r>
              <a:r>
                <a:rPr lang="en-US" sz="1600" dirty="0">
                  <a:solidFill>
                    <a:schemeClr val="bg1"/>
                  </a:solidFill>
                  <a:latin typeface="Open Sans Semibold" pitchFamily="34" charset="0"/>
                  <a:ea typeface="Open Sans Semibold" pitchFamily="34" charset="0"/>
                  <a:cs typeface="Open Sans Semibold" pitchFamily="34" charset="0"/>
                </a:rPr>
                <a:t>. </a:t>
              </a:r>
              <a:r>
                <a:rPr lang="en-US" sz="1600" dirty="0" err="1">
                  <a:solidFill>
                    <a:schemeClr val="bg1"/>
                  </a:solidFill>
                  <a:latin typeface="Open Sans Semibold" pitchFamily="34" charset="0"/>
                  <a:ea typeface="Open Sans Semibold" pitchFamily="34" charset="0"/>
                  <a:cs typeface="Open Sans Semibold" pitchFamily="34" charset="0"/>
                </a:rPr>
                <a:t>Nunc</a:t>
              </a:r>
              <a:r>
                <a:rPr lang="en-US" sz="1600" dirty="0">
                  <a:solidFill>
                    <a:schemeClr val="bg1"/>
                  </a:solidFill>
                  <a:latin typeface="Open Sans Semibold" pitchFamily="34" charset="0"/>
                  <a:ea typeface="Open Sans Semibold" pitchFamily="34" charset="0"/>
                  <a:cs typeface="Open Sans Semibold" pitchFamily="34" charset="0"/>
                </a:rPr>
                <a:t> a </a:t>
              </a:r>
              <a:r>
                <a:rPr lang="en-US" sz="1600" dirty="0" err="1">
                  <a:solidFill>
                    <a:schemeClr val="bg1"/>
                  </a:solidFill>
                  <a:latin typeface="Open Sans Semibold" pitchFamily="34" charset="0"/>
                  <a:ea typeface="Open Sans Semibold" pitchFamily="34" charset="0"/>
                  <a:cs typeface="Open Sans Semibold" pitchFamily="34" charset="0"/>
                </a:rPr>
                <a:t>leo</a:t>
              </a:r>
              <a:r>
                <a:rPr lang="en-US" sz="1600" dirty="0">
                  <a:solidFill>
                    <a:schemeClr val="bg1"/>
                  </a:solidFill>
                  <a:latin typeface="Open Sans Semibold" pitchFamily="34" charset="0"/>
                  <a:ea typeface="Open Sans Semibold" pitchFamily="34" charset="0"/>
                  <a:cs typeface="Open Sans Semibold" pitchFamily="34" charset="0"/>
                </a:rPr>
                <a:t> magna, sit </a:t>
              </a:r>
              <a:r>
                <a:rPr lang="en-US" sz="1600" dirty="0" err="1">
                  <a:solidFill>
                    <a:schemeClr val="bg1"/>
                  </a:solidFill>
                  <a:latin typeface="Open Sans Semibold" pitchFamily="34" charset="0"/>
                  <a:ea typeface="Open Sans Semibold" pitchFamily="34" charset="0"/>
                  <a:cs typeface="Open Sans Semibold" pitchFamily="34" charset="0"/>
                </a:rPr>
                <a:t>amet</a:t>
              </a:r>
              <a:r>
                <a:rPr lang="en-US" sz="1600" dirty="0">
                  <a:solidFill>
                    <a:schemeClr val="bg1"/>
                  </a:solidFill>
                  <a:latin typeface="Open Sans Semibold" pitchFamily="34" charset="0"/>
                  <a:ea typeface="Open Sans Semibold" pitchFamily="34" charset="0"/>
                  <a:cs typeface="Open Sans Semibold" pitchFamily="34" charset="0"/>
                </a:rPr>
                <a:t> </a:t>
              </a:r>
              <a:r>
                <a:rPr lang="en-US" sz="1600" dirty="0" err="1">
                  <a:solidFill>
                    <a:schemeClr val="bg1"/>
                  </a:solidFill>
                  <a:latin typeface="Open Sans Semibold" pitchFamily="34" charset="0"/>
                  <a:ea typeface="Open Sans Semibold" pitchFamily="34" charset="0"/>
                  <a:cs typeface="Open Sans Semibold" pitchFamily="34" charset="0"/>
                </a:rPr>
                <a:t>consequat</a:t>
              </a:r>
              <a:r>
                <a:rPr lang="en-US" sz="1600" dirty="0">
                  <a:solidFill>
                    <a:schemeClr val="bg1"/>
                  </a:solidFill>
                  <a:latin typeface="Open Sans Semibold" pitchFamily="34" charset="0"/>
                  <a:ea typeface="Open Sans Semibold" pitchFamily="34" charset="0"/>
                  <a:cs typeface="Open Sans Semibold" pitchFamily="34" charset="0"/>
                </a:rPr>
                <a:t> </a:t>
              </a:r>
              <a:r>
                <a:rPr lang="en-US" sz="1600" dirty="0" err="1">
                  <a:solidFill>
                    <a:schemeClr val="bg1"/>
                  </a:solidFill>
                  <a:latin typeface="Open Sans Semibold" pitchFamily="34" charset="0"/>
                  <a:ea typeface="Open Sans Semibold" pitchFamily="34" charset="0"/>
                  <a:cs typeface="Open Sans Semibold" pitchFamily="34" charset="0"/>
                </a:rPr>
                <a:t>risus</a:t>
              </a:r>
              <a:r>
                <a:rPr lang="en-US" sz="1600" dirty="0">
                  <a:solidFill>
                    <a:schemeClr val="bg1"/>
                  </a:solidFill>
                  <a:latin typeface="Open Sans Semibold" pitchFamily="34" charset="0"/>
                  <a:ea typeface="Open Sans Semibold" pitchFamily="34" charset="0"/>
                  <a:cs typeface="Open Sans Semibold" pitchFamily="34" charset="0"/>
                </a:rPr>
                <a:t>. </a:t>
              </a:r>
              <a:r>
                <a:rPr lang="en-US" sz="1600" dirty="0" err="1">
                  <a:solidFill>
                    <a:schemeClr val="bg1"/>
                  </a:solidFill>
                  <a:latin typeface="Open Sans Semibold" pitchFamily="34" charset="0"/>
                  <a:ea typeface="Open Sans Semibold" pitchFamily="34" charset="0"/>
                  <a:cs typeface="Open Sans Semibold" pitchFamily="34" charset="0"/>
                </a:rPr>
                <a:t>Nullam</a:t>
              </a:r>
              <a:r>
                <a:rPr lang="en-US" sz="1600" dirty="0">
                  <a:solidFill>
                    <a:schemeClr val="bg1"/>
                  </a:solidFill>
                  <a:latin typeface="Open Sans Semibold" pitchFamily="34" charset="0"/>
                  <a:ea typeface="Open Sans Semibold" pitchFamily="34" charset="0"/>
                  <a:cs typeface="Open Sans Semibold" pitchFamily="34" charset="0"/>
                </a:rPr>
                <a:t> </a:t>
              </a:r>
              <a:r>
                <a:rPr lang="en-US" sz="1600" dirty="0" err="1">
                  <a:solidFill>
                    <a:schemeClr val="bg1"/>
                  </a:solidFill>
                  <a:latin typeface="Open Sans Semibold" pitchFamily="34" charset="0"/>
                  <a:ea typeface="Open Sans Semibold" pitchFamily="34" charset="0"/>
                  <a:cs typeface="Open Sans Semibold" pitchFamily="34" charset="0"/>
                </a:rPr>
                <a:t>eu</a:t>
              </a:r>
              <a:r>
                <a:rPr lang="en-US" sz="1600" dirty="0">
                  <a:solidFill>
                    <a:schemeClr val="bg1"/>
                  </a:solidFill>
                  <a:latin typeface="Open Sans Semibold" pitchFamily="34" charset="0"/>
                  <a:ea typeface="Open Sans Semibold" pitchFamily="34" charset="0"/>
                  <a:cs typeface="Open Sans Semibold" pitchFamily="34" charset="0"/>
                </a:rPr>
                <a:t> </a:t>
              </a:r>
              <a:r>
                <a:rPr lang="en-US" sz="1600" dirty="0" err="1">
                  <a:solidFill>
                    <a:schemeClr val="bg1"/>
                  </a:solidFill>
                  <a:latin typeface="Open Sans Semibold" pitchFamily="34" charset="0"/>
                  <a:ea typeface="Open Sans Semibold" pitchFamily="34" charset="0"/>
                  <a:cs typeface="Open Sans Semibold" pitchFamily="34" charset="0"/>
                </a:rPr>
                <a:t>tempor</a:t>
              </a:r>
              <a:r>
                <a:rPr lang="en-US" sz="1600" dirty="0">
                  <a:solidFill>
                    <a:schemeClr val="bg1"/>
                  </a:solidFill>
                  <a:latin typeface="Open Sans Semibold" pitchFamily="34" charset="0"/>
                  <a:ea typeface="Open Sans Semibold" pitchFamily="34" charset="0"/>
                  <a:cs typeface="Open Sans Semibold" pitchFamily="34" charset="0"/>
                </a:rPr>
                <a:t> </a:t>
              </a:r>
              <a:r>
                <a:rPr lang="en-US" sz="1600" dirty="0" err="1">
                  <a:solidFill>
                    <a:schemeClr val="bg1"/>
                  </a:solidFill>
                  <a:latin typeface="Open Sans Semibold" pitchFamily="34" charset="0"/>
                  <a:ea typeface="Open Sans Semibold" pitchFamily="34" charset="0"/>
                  <a:cs typeface="Open Sans Semibold" pitchFamily="34" charset="0"/>
                </a:rPr>
                <a:t>purus</a:t>
              </a:r>
              <a:r>
                <a:rPr lang="en-US" sz="1600" dirty="0">
                  <a:solidFill>
                    <a:schemeClr val="bg1"/>
                  </a:solidFill>
                  <a:latin typeface="Open Sans Semibold" pitchFamily="34" charset="0"/>
                  <a:ea typeface="Open Sans Semibold" pitchFamily="34" charset="0"/>
                  <a:cs typeface="Open Sans Semibold" pitchFamily="34" charset="0"/>
                </a:rPr>
                <a:t>. </a:t>
              </a:r>
            </a:p>
          </p:txBody>
        </p:sp>
      </p:grpSp>
    </p:spTree>
    <p:extLst>
      <p:ext uri="{BB962C8B-B14F-4D97-AF65-F5344CB8AC3E}">
        <p14:creationId xmlns:p14="http://schemas.microsoft.com/office/powerpoint/2010/main" val="1020756144"/>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750"/>
                                        <p:tgtEl>
                                          <p:spTgt spid="4"/>
                                        </p:tgtEl>
                                      </p:cBhvr>
                                    </p:animEffect>
                                    <p:anim calcmode="lin" valueType="num">
                                      <p:cBhvr>
                                        <p:cTn id="8" dur="750" fill="hold"/>
                                        <p:tgtEl>
                                          <p:spTgt spid="4"/>
                                        </p:tgtEl>
                                        <p:attrNameLst>
                                          <p:attrName>ppt_x</p:attrName>
                                        </p:attrNameLst>
                                      </p:cBhvr>
                                      <p:tavLst>
                                        <p:tav tm="0">
                                          <p:val>
                                            <p:strVal val="#ppt_x"/>
                                          </p:val>
                                        </p:tav>
                                        <p:tav tm="100000">
                                          <p:val>
                                            <p:strVal val="#ppt_x"/>
                                          </p:val>
                                        </p:tav>
                                      </p:tavLst>
                                    </p:anim>
                                    <p:anim calcmode="lin" valueType="num">
                                      <p:cBhvr>
                                        <p:cTn id="9" dur="75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ppt_x</p:attrName>
                                        </p:attrNameLst>
                                      </p:cBhvr>
                                      <p:tavLst>
                                        <p:tav tm="0">
                                          <p:val>
                                            <p:strVal val="#ppt_x"/>
                                          </p:val>
                                        </p:tav>
                                        <p:tav tm="100000">
                                          <p:val>
                                            <p:strVal val="#ppt_x"/>
                                          </p:val>
                                        </p:tav>
                                      </p:tavLst>
                                    </p:anim>
                                    <p:anim calcmode="lin" valueType="num">
                                      <p:cBhvr>
                                        <p:cTn id="15"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270000" y="443285"/>
            <a:ext cx="9664700" cy="837928"/>
            <a:chOff x="1270000" y="487136"/>
            <a:chExt cx="9664700" cy="837928"/>
          </a:xfrm>
        </p:grpSpPr>
        <p:sp>
          <p:nvSpPr>
            <p:cNvPr id="2" name="矩形 1"/>
            <p:cNvSpPr/>
            <p:nvPr/>
          </p:nvSpPr>
          <p:spPr>
            <a:xfrm>
              <a:off x="1270000" y="487136"/>
              <a:ext cx="9664700" cy="837928"/>
            </a:xfrm>
            <a:prstGeom prst="rect">
              <a:avLst/>
            </a:prstGeom>
            <a:solidFill>
              <a:srgbClr val="267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Copyright Notice"/>
            <p:cNvSpPr>
              <a:spLocks/>
            </p:cNvSpPr>
            <p:nvPr/>
          </p:nvSpPr>
          <p:spPr bwMode="auto">
            <a:xfrm>
              <a:off x="2611411" y="688718"/>
              <a:ext cx="6981878" cy="43476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400" cap="small" dirty="0">
                  <a:solidFill>
                    <a:schemeClr val="bg1"/>
                  </a:solidFill>
                  <a:latin typeface="微软雅黑" panose="020B0503020204020204" pitchFamily="34" charset="-122"/>
                  <a:ea typeface="微软雅黑" panose="020B0503020204020204" pitchFamily="34" charset="-122"/>
                </a:rPr>
                <a:t>点击加入标题文字</a:t>
              </a:r>
              <a:endParaRPr lang="en-US" sz="2400" cap="small" dirty="0">
                <a:solidFill>
                  <a:schemeClr val="bg1"/>
                </a:solidFill>
                <a:latin typeface="微软雅黑" panose="020B0503020204020204" pitchFamily="34" charset="-122"/>
                <a:ea typeface="微软雅黑" panose="020B0503020204020204" pitchFamily="34" charset="-122"/>
              </a:endParaRPr>
            </a:p>
          </p:txBody>
        </p:sp>
      </p:grpSp>
      <p:grpSp>
        <p:nvGrpSpPr>
          <p:cNvPr id="5" name="组合 4"/>
          <p:cNvGrpSpPr/>
          <p:nvPr/>
        </p:nvGrpSpPr>
        <p:grpSpPr>
          <a:xfrm flipH="1">
            <a:off x="943426" y="1720750"/>
            <a:ext cx="10317848" cy="4917235"/>
            <a:chOff x="812799" y="1316639"/>
            <a:chExt cx="11300785" cy="5385679"/>
          </a:xfrm>
        </p:grpSpPr>
        <p:sp>
          <p:nvSpPr>
            <p:cNvPr id="6" name="矩形 5"/>
            <p:cNvSpPr/>
            <p:nvPr/>
          </p:nvSpPr>
          <p:spPr>
            <a:xfrm>
              <a:off x="4449131" y="1328566"/>
              <a:ext cx="3769122" cy="2613490"/>
            </a:xfrm>
            <a:prstGeom prst="rect">
              <a:avLst/>
            </a:prstGeom>
            <a:blipFill dpi="0" rotWithShape="1">
              <a:blip r:embed="rId3"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7" name="矩形 6"/>
            <p:cNvSpPr/>
            <p:nvPr/>
          </p:nvSpPr>
          <p:spPr>
            <a:xfrm>
              <a:off x="812801" y="1328566"/>
              <a:ext cx="3510122" cy="2613490"/>
            </a:xfrm>
            <a:prstGeom prst="rect">
              <a:avLst/>
            </a:prstGeom>
            <a:solidFill>
              <a:srgbClr val="DF62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sz="2002">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nvSpPr>
          <p:spPr>
            <a:xfrm>
              <a:off x="812799" y="4140497"/>
              <a:ext cx="3384327" cy="2561821"/>
            </a:xfrm>
            <a:prstGeom prst="rect">
              <a:avLst/>
            </a:prstGeom>
            <a:solidFill>
              <a:srgbClr val="267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spcBef>
                  <a:spcPts val="0"/>
                </a:spcBef>
                <a:spcAft>
                  <a:spcPts val="0"/>
                </a:spcAft>
              </a:pPr>
              <a:endParaRPr lang="en-US" altLang="zh-CN" sz="2000" b="1"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9" name="Content Placeholder 2"/>
            <p:cNvSpPr txBox="1">
              <a:spLocks/>
            </p:cNvSpPr>
            <p:nvPr/>
          </p:nvSpPr>
          <p:spPr>
            <a:xfrm>
              <a:off x="894633" y="4397474"/>
              <a:ext cx="3220662" cy="2123711"/>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lnSpc>
                  <a:spcPct val="150000"/>
                </a:lnSpc>
                <a:spcBef>
                  <a:spcPts val="0"/>
                </a:spcBef>
                <a:spcAft>
                  <a:spcPts val="0"/>
                </a:spcAft>
              </a:pPr>
              <a:r>
                <a:rPr lang="zh-CN" altLang="en-US" sz="1200"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请替换文字内容，添加相关标题，修改文字内容，也可以直接复制你的内容到此。请替换文字内容，添加相关标题，修改文字内容，也可以直</a:t>
              </a:r>
              <a:r>
                <a:rPr lang="zh-CN" altLang="en-US" sz="1200" dirty="0" smtClean="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接</a:t>
              </a:r>
              <a:r>
                <a:rPr lang="en-US" altLang="zh-CN" sz="1200" dirty="0" smtClean="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X </a:t>
              </a:r>
              <a:r>
                <a:rPr lang="en-US" altLang="zh-CN" sz="1200" dirty="0" err="1" smtClean="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X</a:t>
              </a:r>
              <a:r>
                <a:rPr lang="en-US" altLang="zh-CN" sz="1200" dirty="0" smtClean="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 </a:t>
              </a:r>
              <a:r>
                <a:rPr lang="en-US" altLang="zh-CN" sz="1200" dirty="0" err="1" smtClean="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X</a:t>
              </a:r>
              <a:r>
                <a:rPr lang="zh-CN" altLang="en-US" sz="1200" dirty="0" smtClean="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旗舰店</a:t>
              </a:r>
              <a:r>
                <a:rPr lang="en-US" altLang="zh-CN" sz="1200" dirty="0" smtClean="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https://liangliangtuwen.tmall.com</a:t>
              </a:r>
            </a:p>
            <a:p>
              <a:pPr algn="just">
                <a:lnSpc>
                  <a:spcPct val="150000"/>
                </a:lnSpc>
                <a:spcBef>
                  <a:spcPts val="0"/>
                </a:spcBef>
                <a:spcAft>
                  <a:spcPts val="0"/>
                </a:spcAft>
              </a:pPr>
              <a:r>
                <a:rPr lang="zh-CN" altLang="en-US" sz="1200" dirty="0" smtClean="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关</a:t>
              </a:r>
              <a:r>
                <a:rPr lang="zh-CN" altLang="en-US" sz="1200"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标题，修改文字内容，也可以直接复制你的内容到此。</a:t>
              </a:r>
              <a:endParaRPr lang="en-US" altLang="zh-CN" sz="1200" b="1"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0" name="Content Placeholder 2"/>
            <p:cNvSpPr txBox="1">
              <a:spLocks/>
            </p:cNvSpPr>
            <p:nvPr/>
          </p:nvSpPr>
          <p:spPr>
            <a:xfrm>
              <a:off x="910532" y="1586696"/>
              <a:ext cx="3302492" cy="2123711"/>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lvl="0" algn="just" defTabSz="914400">
                <a:lnSpc>
                  <a:spcPct val="150000"/>
                </a:lnSpc>
                <a:spcBef>
                  <a:spcPts val="0"/>
                </a:spcBef>
                <a:spcAft>
                  <a:spcPts val="0"/>
                </a:spcAft>
                <a:buClrTx/>
                <a:buSzTx/>
              </a:pPr>
              <a:r>
                <a:rPr lang="zh-CN" altLang="en-US" sz="1200" dirty="0">
                  <a:solidFill>
                    <a:srgbClr val="FFFFFF"/>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请替换文字内容，添加相关标题，修改文字内容，也可以直接复制你的内容到此。请替换文字内容，添加相关标题，修改文字内容，也可以直接复制你的内容到此，修改文字内容，也可以直接复制你的内容到此。请替换文字内容，添加相关标题，修改文字内容，也可以直接复制你的内容到此。</a:t>
              </a:r>
              <a:endParaRPr lang="en-US" altLang="zh-CN" sz="1200" b="1" dirty="0">
                <a:solidFill>
                  <a:srgbClr val="FFFFFF"/>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2" name="矩形 11"/>
            <p:cNvSpPr/>
            <p:nvPr/>
          </p:nvSpPr>
          <p:spPr>
            <a:xfrm>
              <a:off x="8344462" y="1316639"/>
              <a:ext cx="3769122" cy="2613490"/>
            </a:xfrm>
            <a:prstGeom prst="rect">
              <a:avLst/>
            </a:prstGeom>
            <a:blipFill dpi="0" rotWithShape="1">
              <a:blip r:embed="rId4"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3" name="矩形 12"/>
            <p:cNvSpPr/>
            <p:nvPr/>
          </p:nvSpPr>
          <p:spPr>
            <a:xfrm>
              <a:off x="4449132" y="4088828"/>
              <a:ext cx="7664452" cy="2613490"/>
            </a:xfrm>
            <a:prstGeom prst="rect">
              <a:avLst/>
            </a:prstGeom>
            <a:blipFill dpi="0" rotWithShape="1">
              <a:blip r:embed="rId5" cstate="print"/>
              <a:srcRect/>
              <a:tile tx="0" ty="0" sx="100000" sy="100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Tree>
    <p:extLst>
      <p:ext uri="{BB962C8B-B14F-4D97-AF65-F5344CB8AC3E}">
        <p14:creationId xmlns:p14="http://schemas.microsoft.com/office/powerpoint/2010/main" val="1189820108"/>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750"/>
                                        <p:tgtEl>
                                          <p:spTgt spid="4"/>
                                        </p:tgtEl>
                                      </p:cBhvr>
                                    </p:animEffect>
                                    <p:anim calcmode="lin" valueType="num">
                                      <p:cBhvr>
                                        <p:cTn id="8" dur="750" fill="hold"/>
                                        <p:tgtEl>
                                          <p:spTgt spid="4"/>
                                        </p:tgtEl>
                                        <p:attrNameLst>
                                          <p:attrName>ppt_x</p:attrName>
                                        </p:attrNameLst>
                                      </p:cBhvr>
                                      <p:tavLst>
                                        <p:tav tm="0">
                                          <p:val>
                                            <p:strVal val="#ppt_x"/>
                                          </p:val>
                                        </p:tav>
                                        <p:tav tm="100000">
                                          <p:val>
                                            <p:strVal val="#ppt_x"/>
                                          </p:val>
                                        </p:tav>
                                      </p:tavLst>
                                    </p:anim>
                                    <p:anim calcmode="lin" valueType="num">
                                      <p:cBhvr>
                                        <p:cTn id="9" dur="75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ppt_x</p:attrName>
                                        </p:attrNameLst>
                                      </p:cBhvr>
                                      <p:tavLst>
                                        <p:tav tm="0">
                                          <p:val>
                                            <p:strVal val="#ppt_x"/>
                                          </p:val>
                                        </p:tav>
                                        <p:tav tm="100000">
                                          <p:val>
                                            <p:strVal val="#ppt_x"/>
                                          </p:val>
                                        </p:tav>
                                      </p:tavLst>
                                    </p:anim>
                                    <p:anim calcmode="lin" valueType="num">
                                      <p:cBhvr>
                                        <p:cTn id="15"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270000" y="443285"/>
            <a:ext cx="9664700" cy="837928"/>
            <a:chOff x="1270000" y="487136"/>
            <a:chExt cx="9664700" cy="837928"/>
          </a:xfrm>
        </p:grpSpPr>
        <p:sp>
          <p:nvSpPr>
            <p:cNvPr id="2" name="矩形 1"/>
            <p:cNvSpPr/>
            <p:nvPr/>
          </p:nvSpPr>
          <p:spPr>
            <a:xfrm>
              <a:off x="1270000" y="487136"/>
              <a:ext cx="9664700" cy="837928"/>
            </a:xfrm>
            <a:prstGeom prst="rect">
              <a:avLst/>
            </a:prstGeom>
            <a:solidFill>
              <a:srgbClr val="267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Copyright Notice"/>
            <p:cNvSpPr>
              <a:spLocks/>
            </p:cNvSpPr>
            <p:nvPr/>
          </p:nvSpPr>
          <p:spPr bwMode="auto">
            <a:xfrm>
              <a:off x="2611411" y="688718"/>
              <a:ext cx="6981878" cy="43476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400" cap="small" dirty="0">
                  <a:solidFill>
                    <a:schemeClr val="bg1"/>
                  </a:solidFill>
                  <a:latin typeface="微软雅黑" panose="020B0503020204020204" pitchFamily="34" charset="-122"/>
                  <a:ea typeface="微软雅黑" panose="020B0503020204020204" pitchFamily="34" charset="-122"/>
                </a:rPr>
                <a:t>点击加入标题文字</a:t>
              </a:r>
              <a:endParaRPr lang="en-US" sz="2400" cap="small" dirty="0">
                <a:solidFill>
                  <a:schemeClr val="bg1"/>
                </a:solidFill>
                <a:latin typeface="微软雅黑" panose="020B0503020204020204" pitchFamily="34" charset="-122"/>
                <a:ea typeface="微软雅黑" panose="020B0503020204020204" pitchFamily="34" charset="-122"/>
              </a:endParaRPr>
            </a:p>
          </p:txBody>
        </p:sp>
      </p:grpSp>
      <p:sp>
        <p:nvSpPr>
          <p:cNvPr id="5" name="任意多边形 5"/>
          <p:cNvSpPr/>
          <p:nvPr/>
        </p:nvSpPr>
        <p:spPr>
          <a:xfrm>
            <a:off x="1563446" y="2303243"/>
            <a:ext cx="1980000" cy="2827279"/>
          </a:xfrm>
          <a:custGeom>
            <a:avLst/>
            <a:gdLst>
              <a:gd name="connsiteX0" fmla="*/ 127235 w 1980000"/>
              <a:gd name="connsiteY0" fmla="*/ 0 h 2827279"/>
              <a:gd name="connsiteX1" fmla="*/ 1852765 w 1980000"/>
              <a:gd name="connsiteY1" fmla="*/ 0 h 2827279"/>
              <a:gd name="connsiteX2" fmla="*/ 1980000 w 1980000"/>
              <a:gd name="connsiteY2" fmla="*/ 127235 h 2827279"/>
              <a:gd name="connsiteX3" fmla="*/ 1980000 w 1980000"/>
              <a:gd name="connsiteY3" fmla="*/ 2572765 h 2827279"/>
              <a:gd name="connsiteX4" fmla="*/ 1852765 w 1980000"/>
              <a:gd name="connsiteY4" fmla="*/ 2700000 h 2827279"/>
              <a:gd name="connsiteX5" fmla="*/ 1117279 w 1980000"/>
              <a:gd name="connsiteY5" fmla="*/ 2700000 h 2827279"/>
              <a:gd name="connsiteX6" fmla="*/ 990000 w 1980000"/>
              <a:gd name="connsiteY6" fmla="*/ 2827279 h 2827279"/>
              <a:gd name="connsiteX7" fmla="*/ 862721 w 1980000"/>
              <a:gd name="connsiteY7" fmla="*/ 2700000 h 2827279"/>
              <a:gd name="connsiteX8" fmla="*/ 127235 w 1980000"/>
              <a:gd name="connsiteY8" fmla="*/ 2700000 h 2827279"/>
              <a:gd name="connsiteX9" fmla="*/ 0 w 1980000"/>
              <a:gd name="connsiteY9" fmla="*/ 2572765 h 2827279"/>
              <a:gd name="connsiteX10" fmla="*/ 0 w 1980000"/>
              <a:gd name="connsiteY10" fmla="*/ 127235 h 2827279"/>
              <a:gd name="connsiteX11" fmla="*/ 127235 w 1980000"/>
              <a:gd name="connsiteY11" fmla="*/ 0 h 2827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80000" h="2827279">
                <a:moveTo>
                  <a:pt x="127235" y="0"/>
                </a:moveTo>
                <a:lnTo>
                  <a:pt x="1852765" y="0"/>
                </a:lnTo>
                <a:cubicBezTo>
                  <a:pt x="1923035" y="0"/>
                  <a:pt x="1980000" y="56965"/>
                  <a:pt x="1980000" y="127235"/>
                </a:cubicBezTo>
                <a:lnTo>
                  <a:pt x="1980000" y="2572765"/>
                </a:lnTo>
                <a:cubicBezTo>
                  <a:pt x="1980000" y="2643035"/>
                  <a:pt x="1923035" y="2700000"/>
                  <a:pt x="1852765" y="2700000"/>
                </a:cubicBezTo>
                <a:lnTo>
                  <a:pt x="1117279" y="2700000"/>
                </a:lnTo>
                <a:lnTo>
                  <a:pt x="990000" y="2827279"/>
                </a:lnTo>
                <a:lnTo>
                  <a:pt x="862721" y="2700000"/>
                </a:lnTo>
                <a:lnTo>
                  <a:pt x="127235" y="2700000"/>
                </a:lnTo>
                <a:cubicBezTo>
                  <a:pt x="56965" y="2700000"/>
                  <a:pt x="0" y="2643035"/>
                  <a:pt x="0" y="2572765"/>
                </a:cubicBezTo>
                <a:lnTo>
                  <a:pt x="0" y="127235"/>
                </a:lnTo>
                <a:cubicBezTo>
                  <a:pt x="0" y="56965"/>
                  <a:pt x="56965" y="0"/>
                  <a:pt x="127235" y="0"/>
                </a:cubicBezTo>
                <a:close/>
              </a:path>
            </a:pathLst>
          </a:custGeom>
          <a:solidFill>
            <a:srgbClr val="267F4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 name="任意多边形 6"/>
          <p:cNvSpPr/>
          <p:nvPr/>
        </p:nvSpPr>
        <p:spPr>
          <a:xfrm>
            <a:off x="3925149" y="2303243"/>
            <a:ext cx="1980000" cy="2827279"/>
          </a:xfrm>
          <a:custGeom>
            <a:avLst/>
            <a:gdLst>
              <a:gd name="connsiteX0" fmla="*/ 127235 w 1980000"/>
              <a:gd name="connsiteY0" fmla="*/ 0 h 2827279"/>
              <a:gd name="connsiteX1" fmla="*/ 1852765 w 1980000"/>
              <a:gd name="connsiteY1" fmla="*/ 0 h 2827279"/>
              <a:gd name="connsiteX2" fmla="*/ 1980000 w 1980000"/>
              <a:gd name="connsiteY2" fmla="*/ 127235 h 2827279"/>
              <a:gd name="connsiteX3" fmla="*/ 1980000 w 1980000"/>
              <a:gd name="connsiteY3" fmla="*/ 2572765 h 2827279"/>
              <a:gd name="connsiteX4" fmla="*/ 1852765 w 1980000"/>
              <a:gd name="connsiteY4" fmla="*/ 2700000 h 2827279"/>
              <a:gd name="connsiteX5" fmla="*/ 1117279 w 1980000"/>
              <a:gd name="connsiteY5" fmla="*/ 2700000 h 2827279"/>
              <a:gd name="connsiteX6" fmla="*/ 990000 w 1980000"/>
              <a:gd name="connsiteY6" fmla="*/ 2827279 h 2827279"/>
              <a:gd name="connsiteX7" fmla="*/ 862721 w 1980000"/>
              <a:gd name="connsiteY7" fmla="*/ 2700000 h 2827279"/>
              <a:gd name="connsiteX8" fmla="*/ 127235 w 1980000"/>
              <a:gd name="connsiteY8" fmla="*/ 2700000 h 2827279"/>
              <a:gd name="connsiteX9" fmla="*/ 0 w 1980000"/>
              <a:gd name="connsiteY9" fmla="*/ 2572765 h 2827279"/>
              <a:gd name="connsiteX10" fmla="*/ 0 w 1980000"/>
              <a:gd name="connsiteY10" fmla="*/ 127235 h 2827279"/>
              <a:gd name="connsiteX11" fmla="*/ 127235 w 1980000"/>
              <a:gd name="connsiteY11" fmla="*/ 0 h 2827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80000" h="2827279">
                <a:moveTo>
                  <a:pt x="127235" y="0"/>
                </a:moveTo>
                <a:lnTo>
                  <a:pt x="1852765" y="0"/>
                </a:lnTo>
                <a:cubicBezTo>
                  <a:pt x="1923035" y="0"/>
                  <a:pt x="1980000" y="56965"/>
                  <a:pt x="1980000" y="127235"/>
                </a:cubicBezTo>
                <a:lnTo>
                  <a:pt x="1980000" y="2572765"/>
                </a:lnTo>
                <a:cubicBezTo>
                  <a:pt x="1980000" y="2643035"/>
                  <a:pt x="1923035" y="2700000"/>
                  <a:pt x="1852765" y="2700000"/>
                </a:cubicBezTo>
                <a:lnTo>
                  <a:pt x="1117279" y="2700000"/>
                </a:lnTo>
                <a:lnTo>
                  <a:pt x="990000" y="2827279"/>
                </a:lnTo>
                <a:lnTo>
                  <a:pt x="862721" y="2700000"/>
                </a:lnTo>
                <a:lnTo>
                  <a:pt x="127235" y="2700000"/>
                </a:lnTo>
                <a:cubicBezTo>
                  <a:pt x="56965" y="2700000"/>
                  <a:pt x="0" y="2643035"/>
                  <a:pt x="0" y="2572765"/>
                </a:cubicBezTo>
                <a:lnTo>
                  <a:pt x="0" y="127235"/>
                </a:lnTo>
                <a:cubicBezTo>
                  <a:pt x="0" y="56965"/>
                  <a:pt x="56965" y="0"/>
                  <a:pt x="127235" y="0"/>
                </a:cubicBezTo>
                <a:close/>
              </a:path>
            </a:pathLst>
          </a:custGeom>
          <a:solidFill>
            <a:srgbClr val="DF628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7" name="任意多边形 7"/>
          <p:cNvSpPr/>
          <p:nvPr/>
        </p:nvSpPr>
        <p:spPr>
          <a:xfrm>
            <a:off x="6286852" y="2303243"/>
            <a:ext cx="1980000" cy="2827279"/>
          </a:xfrm>
          <a:custGeom>
            <a:avLst/>
            <a:gdLst>
              <a:gd name="connsiteX0" fmla="*/ 127235 w 1980000"/>
              <a:gd name="connsiteY0" fmla="*/ 0 h 2827279"/>
              <a:gd name="connsiteX1" fmla="*/ 1852765 w 1980000"/>
              <a:gd name="connsiteY1" fmla="*/ 0 h 2827279"/>
              <a:gd name="connsiteX2" fmla="*/ 1980000 w 1980000"/>
              <a:gd name="connsiteY2" fmla="*/ 127235 h 2827279"/>
              <a:gd name="connsiteX3" fmla="*/ 1980000 w 1980000"/>
              <a:gd name="connsiteY3" fmla="*/ 2572765 h 2827279"/>
              <a:gd name="connsiteX4" fmla="*/ 1852765 w 1980000"/>
              <a:gd name="connsiteY4" fmla="*/ 2700000 h 2827279"/>
              <a:gd name="connsiteX5" fmla="*/ 1117279 w 1980000"/>
              <a:gd name="connsiteY5" fmla="*/ 2700000 h 2827279"/>
              <a:gd name="connsiteX6" fmla="*/ 990000 w 1980000"/>
              <a:gd name="connsiteY6" fmla="*/ 2827279 h 2827279"/>
              <a:gd name="connsiteX7" fmla="*/ 862721 w 1980000"/>
              <a:gd name="connsiteY7" fmla="*/ 2700000 h 2827279"/>
              <a:gd name="connsiteX8" fmla="*/ 127235 w 1980000"/>
              <a:gd name="connsiteY8" fmla="*/ 2700000 h 2827279"/>
              <a:gd name="connsiteX9" fmla="*/ 0 w 1980000"/>
              <a:gd name="connsiteY9" fmla="*/ 2572765 h 2827279"/>
              <a:gd name="connsiteX10" fmla="*/ 0 w 1980000"/>
              <a:gd name="connsiteY10" fmla="*/ 127235 h 2827279"/>
              <a:gd name="connsiteX11" fmla="*/ 127235 w 1980000"/>
              <a:gd name="connsiteY11" fmla="*/ 0 h 2827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80000" h="2827279">
                <a:moveTo>
                  <a:pt x="127235" y="0"/>
                </a:moveTo>
                <a:lnTo>
                  <a:pt x="1852765" y="0"/>
                </a:lnTo>
                <a:cubicBezTo>
                  <a:pt x="1923035" y="0"/>
                  <a:pt x="1980000" y="56965"/>
                  <a:pt x="1980000" y="127235"/>
                </a:cubicBezTo>
                <a:lnTo>
                  <a:pt x="1980000" y="2572765"/>
                </a:lnTo>
                <a:cubicBezTo>
                  <a:pt x="1980000" y="2643035"/>
                  <a:pt x="1923035" y="2700000"/>
                  <a:pt x="1852765" y="2700000"/>
                </a:cubicBezTo>
                <a:lnTo>
                  <a:pt x="1117279" y="2700000"/>
                </a:lnTo>
                <a:lnTo>
                  <a:pt x="990000" y="2827279"/>
                </a:lnTo>
                <a:lnTo>
                  <a:pt x="862721" y="2700000"/>
                </a:lnTo>
                <a:lnTo>
                  <a:pt x="127235" y="2700000"/>
                </a:lnTo>
                <a:cubicBezTo>
                  <a:pt x="56965" y="2700000"/>
                  <a:pt x="0" y="2643035"/>
                  <a:pt x="0" y="2572765"/>
                </a:cubicBezTo>
                <a:lnTo>
                  <a:pt x="0" y="127235"/>
                </a:lnTo>
                <a:cubicBezTo>
                  <a:pt x="0" y="56965"/>
                  <a:pt x="56965" y="0"/>
                  <a:pt x="127235" y="0"/>
                </a:cubicBezTo>
                <a:close/>
              </a:path>
            </a:pathLst>
          </a:custGeom>
          <a:solidFill>
            <a:srgbClr val="267F4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8" name="任意多边形 8"/>
          <p:cNvSpPr/>
          <p:nvPr/>
        </p:nvSpPr>
        <p:spPr>
          <a:xfrm>
            <a:off x="8648555" y="2303243"/>
            <a:ext cx="1980000" cy="2827279"/>
          </a:xfrm>
          <a:custGeom>
            <a:avLst/>
            <a:gdLst>
              <a:gd name="connsiteX0" fmla="*/ 127235 w 1980000"/>
              <a:gd name="connsiteY0" fmla="*/ 0 h 2827279"/>
              <a:gd name="connsiteX1" fmla="*/ 1852765 w 1980000"/>
              <a:gd name="connsiteY1" fmla="*/ 0 h 2827279"/>
              <a:gd name="connsiteX2" fmla="*/ 1980000 w 1980000"/>
              <a:gd name="connsiteY2" fmla="*/ 127235 h 2827279"/>
              <a:gd name="connsiteX3" fmla="*/ 1980000 w 1980000"/>
              <a:gd name="connsiteY3" fmla="*/ 2572765 h 2827279"/>
              <a:gd name="connsiteX4" fmla="*/ 1852765 w 1980000"/>
              <a:gd name="connsiteY4" fmla="*/ 2700000 h 2827279"/>
              <a:gd name="connsiteX5" fmla="*/ 1117279 w 1980000"/>
              <a:gd name="connsiteY5" fmla="*/ 2700000 h 2827279"/>
              <a:gd name="connsiteX6" fmla="*/ 990000 w 1980000"/>
              <a:gd name="connsiteY6" fmla="*/ 2827279 h 2827279"/>
              <a:gd name="connsiteX7" fmla="*/ 862721 w 1980000"/>
              <a:gd name="connsiteY7" fmla="*/ 2700000 h 2827279"/>
              <a:gd name="connsiteX8" fmla="*/ 127235 w 1980000"/>
              <a:gd name="connsiteY8" fmla="*/ 2700000 h 2827279"/>
              <a:gd name="connsiteX9" fmla="*/ 0 w 1980000"/>
              <a:gd name="connsiteY9" fmla="*/ 2572765 h 2827279"/>
              <a:gd name="connsiteX10" fmla="*/ 0 w 1980000"/>
              <a:gd name="connsiteY10" fmla="*/ 127235 h 2827279"/>
              <a:gd name="connsiteX11" fmla="*/ 127235 w 1980000"/>
              <a:gd name="connsiteY11" fmla="*/ 0 h 2827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80000" h="2827279">
                <a:moveTo>
                  <a:pt x="127235" y="0"/>
                </a:moveTo>
                <a:lnTo>
                  <a:pt x="1852765" y="0"/>
                </a:lnTo>
                <a:cubicBezTo>
                  <a:pt x="1923035" y="0"/>
                  <a:pt x="1980000" y="56965"/>
                  <a:pt x="1980000" y="127235"/>
                </a:cubicBezTo>
                <a:lnTo>
                  <a:pt x="1980000" y="2572765"/>
                </a:lnTo>
                <a:cubicBezTo>
                  <a:pt x="1980000" y="2643035"/>
                  <a:pt x="1923035" y="2700000"/>
                  <a:pt x="1852765" y="2700000"/>
                </a:cubicBezTo>
                <a:lnTo>
                  <a:pt x="1117279" y="2700000"/>
                </a:lnTo>
                <a:lnTo>
                  <a:pt x="990000" y="2827279"/>
                </a:lnTo>
                <a:lnTo>
                  <a:pt x="862721" y="2700000"/>
                </a:lnTo>
                <a:lnTo>
                  <a:pt x="127235" y="2700000"/>
                </a:lnTo>
                <a:cubicBezTo>
                  <a:pt x="56965" y="2700000"/>
                  <a:pt x="0" y="2643035"/>
                  <a:pt x="0" y="2572765"/>
                </a:cubicBezTo>
                <a:lnTo>
                  <a:pt x="0" y="127235"/>
                </a:lnTo>
                <a:cubicBezTo>
                  <a:pt x="0" y="56965"/>
                  <a:pt x="56965" y="0"/>
                  <a:pt x="127235" y="0"/>
                </a:cubicBezTo>
                <a:close/>
              </a:path>
            </a:pathLst>
          </a:custGeom>
          <a:solidFill>
            <a:srgbClr val="DF628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9" name="文本框 31"/>
          <p:cNvSpPr txBox="1"/>
          <p:nvPr/>
        </p:nvSpPr>
        <p:spPr>
          <a:xfrm>
            <a:off x="1971716" y="2505170"/>
            <a:ext cx="1163460" cy="369653"/>
          </a:xfrm>
          <a:prstGeom prst="rect">
            <a:avLst/>
          </a:prstGeom>
          <a:noFill/>
        </p:spPr>
        <p:txBody>
          <a:bodyPr wrap="none" rtlCol="0">
            <a:spAutoFit/>
          </a:bodyPr>
          <a:lstStyle/>
          <a:p>
            <a:pPr algn="ctr">
              <a:lnSpc>
                <a:spcPct val="125000"/>
              </a:lnSpc>
              <a:spcAft>
                <a:spcPts val="1000"/>
              </a:spcAft>
            </a:pPr>
            <a:r>
              <a:rPr lang="en-US" altLang="zh-CN" sz="1600" dirty="0">
                <a:solidFill>
                  <a:schemeClr val="bg1"/>
                </a:solidFill>
              </a:rPr>
              <a:t>TEXT HERE</a:t>
            </a:r>
            <a:endParaRPr lang="zh-CN" altLang="en-US" sz="1600" dirty="0">
              <a:solidFill>
                <a:schemeClr val="bg1"/>
              </a:solidFill>
            </a:endParaRPr>
          </a:p>
        </p:txBody>
      </p:sp>
      <p:sp>
        <p:nvSpPr>
          <p:cNvPr id="10" name="文本框 32"/>
          <p:cNvSpPr txBox="1"/>
          <p:nvPr/>
        </p:nvSpPr>
        <p:spPr>
          <a:xfrm>
            <a:off x="4333419" y="2505170"/>
            <a:ext cx="1163460" cy="369653"/>
          </a:xfrm>
          <a:prstGeom prst="rect">
            <a:avLst/>
          </a:prstGeom>
          <a:noFill/>
        </p:spPr>
        <p:txBody>
          <a:bodyPr wrap="none" rtlCol="0">
            <a:spAutoFit/>
          </a:bodyPr>
          <a:lstStyle/>
          <a:p>
            <a:pPr algn="ctr">
              <a:lnSpc>
                <a:spcPct val="125000"/>
              </a:lnSpc>
              <a:spcAft>
                <a:spcPts val="1000"/>
              </a:spcAft>
            </a:pPr>
            <a:r>
              <a:rPr lang="en-US" altLang="zh-CN" sz="1600" dirty="0">
                <a:solidFill>
                  <a:schemeClr val="bg1"/>
                </a:solidFill>
              </a:rPr>
              <a:t>TEXT HERE</a:t>
            </a:r>
            <a:endParaRPr lang="zh-CN" altLang="en-US" sz="1600" dirty="0">
              <a:solidFill>
                <a:schemeClr val="bg1"/>
              </a:solidFill>
            </a:endParaRPr>
          </a:p>
        </p:txBody>
      </p:sp>
      <p:sp>
        <p:nvSpPr>
          <p:cNvPr id="12" name="文本框 33"/>
          <p:cNvSpPr txBox="1"/>
          <p:nvPr/>
        </p:nvSpPr>
        <p:spPr>
          <a:xfrm>
            <a:off x="6693741" y="2505170"/>
            <a:ext cx="1163460" cy="369653"/>
          </a:xfrm>
          <a:prstGeom prst="rect">
            <a:avLst/>
          </a:prstGeom>
          <a:noFill/>
        </p:spPr>
        <p:txBody>
          <a:bodyPr wrap="none" rtlCol="0">
            <a:spAutoFit/>
          </a:bodyPr>
          <a:lstStyle/>
          <a:p>
            <a:pPr algn="ctr">
              <a:lnSpc>
                <a:spcPct val="125000"/>
              </a:lnSpc>
              <a:spcAft>
                <a:spcPts val="1000"/>
              </a:spcAft>
            </a:pPr>
            <a:r>
              <a:rPr lang="en-US" altLang="zh-CN" sz="1600" dirty="0">
                <a:solidFill>
                  <a:schemeClr val="bg1"/>
                </a:solidFill>
              </a:rPr>
              <a:t>TEXT HERE</a:t>
            </a:r>
            <a:endParaRPr lang="zh-CN" altLang="en-US" sz="1600" dirty="0">
              <a:solidFill>
                <a:schemeClr val="bg1"/>
              </a:solidFill>
            </a:endParaRPr>
          </a:p>
        </p:txBody>
      </p:sp>
      <p:sp>
        <p:nvSpPr>
          <p:cNvPr id="13" name="文本框 34"/>
          <p:cNvSpPr txBox="1"/>
          <p:nvPr/>
        </p:nvSpPr>
        <p:spPr>
          <a:xfrm>
            <a:off x="9056825" y="2505170"/>
            <a:ext cx="1163460" cy="369653"/>
          </a:xfrm>
          <a:prstGeom prst="rect">
            <a:avLst/>
          </a:prstGeom>
          <a:noFill/>
        </p:spPr>
        <p:txBody>
          <a:bodyPr wrap="none" rtlCol="0">
            <a:spAutoFit/>
          </a:bodyPr>
          <a:lstStyle/>
          <a:p>
            <a:pPr algn="ctr">
              <a:lnSpc>
                <a:spcPct val="125000"/>
              </a:lnSpc>
              <a:spcAft>
                <a:spcPts val="1000"/>
              </a:spcAft>
            </a:pPr>
            <a:r>
              <a:rPr lang="en-US" altLang="zh-CN" sz="1600" dirty="0">
                <a:solidFill>
                  <a:schemeClr val="bg1"/>
                </a:solidFill>
              </a:rPr>
              <a:t>TEXT HERE</a:t>
            </a:r>
            <a:endParaRPr lang="zh-CN" altLang="en-US" sz="1600" dirty="0">
              <a:solidFill>
                <a:schemeClr val="bg1"/>
              </a:solidFill>
            </a:endParaRPr>
          </a:p>
        </p:txBody>
      </p:sp>
      <p:sp>
        <p:nvSpPr>
          <p:cNvPr id="14" name="文本框 35"/>
          <p:cNvSpPr txBox="1"/>
          <p:nvPr/>
        </p:nvSpPr>
        <p:spPr>
          <a:xfrm>
            <a:off x="1563447" y="2978285"/>
            <a:ext cx="1980000" cy="1320233"/>
          </a:xfrm>
          <a:prstGeom prst="rect">
            <a:avLst/>
          </a:prstGeom>
          <a:noFill/>
        </p:spPr>
        <p:txBody>
          <a:bodyPr wrap="square" rtlCol="0">
            <a:spAutoFit/>
          </a:bodyPr>
          <a:lstStyle/>
          <a:p>
            <a:pPr algn="ctr">
              <a:lnSpc>
                <a:spcPct val="114000"/>
              </a:lnSpc>
              <a:spcAft>
                <a:spcPts val="1000"/>
              </a:spcAft>
            </a:pPr>
            <a:r>
              <a:rPr lang="en-US" altLang="zh-CN" sz="1400" dirty="0">
                <a:solidFill>
                  <a:schemeClr val="bg1"/>
                </a:solidFill>
              </a:rPr>
              <a:t>It looks even better with you using this text. Whoever evaluates your text cannot evaluate the way you write. </a:t>
            </a:r>
            <a:endParaRPr lang="zh-CN" altLang="en-US" sz="1400" dirty="0">
              <a:solidFill>
                <a:schemeClr val="bg1"/>
              </a:solidFill>
            </a:endParaRPr>
          </a:p>
        </p:txBody>
      </p:sp>
      <p:sp>
        <p:nvSpPr>
          <p:cNvPr id="15" name="文本框 36"/>
          <p:cNvSpPr txBox="1"/>
          <p:nvPr/>
        </p:nvSpPr>
        <p:spPr>
          <a:xfrm>
            <a:off x="3925148" y="2978285"/>
            <a:ext cx="1980000" cy="1320233"/>
          </a:xfrm>
          <a:prstGeom prst="rect">
            <a:avLst/>
          </a:prstGeom>
          <a:noFill/>
        </p:spPr>
        <p:txBody>
          <a:bodyPr wrap="square" rtlCol="0">
            <a:spAutoFit/>
          </a:bodyPr>
          <a:lstStyle/>
          <a:p>
            <a:pPr algn="ctr">
              <a:lnSpc>
                <a:spcPct val="114000"/>
              </a:lnSpc>
              <a:spcAft>
                <a:spcPts val="1000"/>
              </a:spcAft>
            </a:pPr>
            <a:r>
              <a:rPr lang="en-US" altLang="zh-CN" sz="1400" dirty="0">
                <a:solidFill>
                  <a:schemeClr val="bg1"/>
                </a:solidFill>
              </a:rPr>
              <a:t>It looks even better with you using this text. Whoever evaluates your text cannot evaluate the way you write. </a:t>
            </a:r>
            <a:endParaRPr lang="zh-CN" altLang="en-US" sz="1400" dirty="0">
              <a:solidFill>
                <a:schemeClr val="bg1"/>
              </a:solidFill>
            </a:endParaRPr>
          </a:p>
        </p:txBody>
      </p:sp>
      <p:sp>
        <p:nvSpPr>
          <p:cNvPr id="16" name="文本框 37"/>
          <p:cNvSpPr txBox="1"/>
          <p:nvPr/>
        </p:nvSpPr>
        <p:spPr>
          <a:xfrm>
            <a:off x="6285471" y="2978285"/>
            <a:ext cx="1980000" cy="1320233"/>
          </a:xfrm>
          <a:prstGeom prst="rect">
            <a:avLst/>
          </a:prstGeom>
          <a:noFill/>
        </p:spPr>
        <p:txBody>
          <a:bodyPr wrap="square" rtlCol="0">
            <a:spAutoFit/>
          </a:bodyPr>
          <a:lstStyle/>
          <a:p>
            <a:pPr algn="ctr">
              <a:lnSpc>
                <a:spcPct val="114000"/>
              </a:lnSpc>
              <a:spcAft>
                <a:spcPts val="1000"/>
              </a:spcAft>
            </a:pPr>
            <a:r>
              <a:rPr lang="en-US" altLang="zh-CN" sz="1400" dirty="0">
                <a:solidFill>
                  <a:schemeClr val="bg1"/>
                </a:solidFill>
              </a:rPr>
              <a:t>It looks even better with you using this text. Whoever evaluates your text cannot evaluate the way you write. </a:t>
            </a:r>
            <a:endParaRPr lang="zh-CN" altLang="en-US" sz="1400" dirty="0">
              <a:solidFill>
                <a:schemeClr val="bg1"/>
              </a:solidFill>
            </a:endParaRPr>
          </a:p>
        </p:txBody>
      </p:sp>
      <p:sp>
        <p:nvSpPr>
          <p:cNvPr id="17" name="文本框 38"/>
          <p:cNvSpPr txBox="1"/>
          <p:nvPr/>
        </p:nvSpPr>
        <p:spPr>
          <a:xfrm>
            <a:off x="8645793" y="2978285"/>
            <a:ext cx="1980000" cy="1320233"/>
          </a:xfrm>
          <a:prstGeom prst="rect">
            <a:avLst/>
          </a:prstGeom>
          <a:noFill/>
        </p:spPr>
        <p:txBody>
          <a:bodyPr wrap="square" rtlCol="0">
            <a:spAutoFit/>
          </a:bodyPr>
          <a:lstStyle/>
          <a:p>
            <a:pPr algn="ctr">
              <a:lnSpc>
                <a:spcPct val="114000"/>
              </a:lnSpc>
              <a:spcAft>
                <a:spcPts val="1000"/>
              </a:spcAft>
            </a:pPr>
            <a:r>
              <a:rPr lang="en-US" altLang="zh-CN" sz="1400" dirty="0">
                <a:solidFill>
                  <a:schemeClr val="bg1"/>
                </a:solidFill>
              </a:rPr>
              <a:t>It looks even better with you using this text. Whoever evaluates your text cannot evaluate the way you write. </a:t>
            </a:r>
            <a:endParaRPr lang="zh-CN" altLang="en-US" sz="1400" dirty="0">
              <a:solidFill>
                <a:schemeClr val="bg1"/>
              </a:solidFill>
            </a:endParaRPr>
          </a:p>
        </p:txBody>
      </p:sp>
      <p:sp>
        <p:nvSpPr>
          <p:cNvPr id="18" name="Rectangle 42"/>
          <p:cNvSpPr/>
          <p:nvPr/>
        </p:nvSpPr>
        <p:spPr>
          <a:xfrm>
            <a:off x="1494047" y="5812262"/>
            <a:ext cx="9131746" cy="974169"/>
          </a:xfrm>
          <a:prstGeom prst="rect">
            <a:avLst/>
          </a:prstGeom>
          <a:noFill/>
          <a:ln w="12700" cap="flat" cmpd="sng" algn="ctr">
            <a:noFill/>
            <a:prstDash val="solid"/>
          </a:ln>
          <a:effectLst/>
        </p:spPr>
        <p:txBody>
          <a:bodyPr lIns="91440" tIns="0" rIns="91440" bIns="0" rtlCol="0" anchor="t"/>
          <a:lstStyle/>
          <a:p>
            <a:pPr algn="just">
              <a:defRPr/>
            </a:pPr>
            <a:r>
              <a:rPr lang="en-US" sz="1400" kern="0" dirty="0">
                <a:solidFill>
                  <a:schemeClr val="bg1">
                    <a:lumMod val="50000"/>
                  </a:schemeClr>
                </a:solidFill>
                <a:latin typeface="Arial" pitchFamily="34" charset="0"/>
                <a:cs typeface="Arial" pitchFamily="34" charset="0"/>
              </a:rPr>
              <a:t>This is a sample text. Insert your desired text here. Again, this is a dummy text, enter your own text here. This is a sample text. Insert your desired text here.</a:t>
            </a:r>
          </a:p>
        </p:txBody>
      </p:sp>
    </p:spTree>
    <p:extLst>
      <p:ext uri="{BB962C8B-B14F-4D97-AF65-F5344CB8AC3E}">
        <p14:creationId xmlns:p14="http://schemas.microsoft.com/office/powerpoint/2010/main" val="84077685"/>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750"/>
                                        <p:tgtEl>
                                          <p:spTgt spid="4"/>
                                        </p:tgtEl>
                                      </p:cBhvr>
                                    </p:animEffect>
                                    <p:anim calcmode="lin" valueType="num">
                                      <p:cBhvr>
                                        <p:cTn id="8" dur="750" fill="hold"/>
                                        <p:tgtEl>
                                          <p:spTgt spid="4"/>
                                        </p:tgtEl>
                                        <p:attrNameLst>
                                          <p:attrName>ppt_x</p:attrName>
                                        </p:attrNameLst>
                                      </p:cBhvr>
                                      <p:tavLst>
                                        <p:tav tm="0">
                                          <p:val>
                                            <p:strVal val="#ppt_x"/>
                                          </p:val>
                                        </p:tav>
                                        <p:tav tm="100000">
                                          <p:val>
                                            <p:strVal val="#ppt_x"/>
                                          </p:val>
                                        </p:tav>
                                      </p:tavLst>
                                    </p:anim>
                                    <p:anim calcmode="lin" valueType="num">
                                      <p:cBhvr>
                                        <p:cTn id="9" dur="75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250"/>
                                        <p:tgtEl>
                                          <p:spTgt spid="5"/>
                                        </p:tgtEl>
                                      </p:cBhvr>
                                    </p:animEffect>
                                    <p:anim calcmode="lin" valueType="num">
                                      <p:cBhvr>
                                        <p:cTn id="14" dur="250" fill="hold"/>
                                        <p:tgtEl>
                                          <p:spTgt spid="5"/>
                                        </p:tgtEl>
                                        <p:attrNameLst>
                                          <p:attrName>ppt_x</p:attrName>
                                        </p:attrNameLst>
                                      </p:cBhvr>
                                      <p:tavLst>
                                        <p:tav tm="0">
                                          <p:val>
                                            <p:strVal val="#ppt_x"/>
                                          </p:val>
                                        </p:tav>
                                        <p:tav tm="100000">
                                          <p:val>
                                            <p:strVal val="#ppt_x"/>
                                          </p:val>
                                        </p:tav>
                                      </p:tavLst>
                                    </p:anim>
                                    <p:anim calcmode="lin" valueType="num">
                                      <p:cBhvr>
                                        <p:cTn id="15" dur="250" fill="hold"/>
                                        <p:tgtEl>
                                          <p:spTgt spid="5"/>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250"/>
                                        <p:tgtEl>
                                          <p:spTgt spid="6"/>
                                        </p:tgtEl>
                                      </p:cBhvr>
                                    </p:animEffect>
                                    <p:anim calcmode="lin" valueType="num">
                                      <p:cBhvr>
                                        <p:cTn id="20" dur="250" fill="hold"/>
                                        <p:tgtEl>
                                          <p:spTgt spid="6"/>
                                        </p:tgtEl>
                                        <p:attrNameLst>
                                          <p:attrName>ppt_x</p:attrName>
                                        </p:attrNameLst>
                                      </p:cBhvr>
                                      <p:tavLst>
                                        <p:tav tm="0">
                                          <p:val>
                                            <p:strVal val="#ppt_x"/>
                                          </p:val>
                                        </p:tav>
                                        <p:tav tm="100000">
                                          <p:val>
                                            <p:strVal val="#ppt_x"/>
                                          </p:val>
                                        </p:tav>
                                      </p:tavLst>
                                    </p:anim>
                                    <p:anim calcmode="lin" valueType="num">
                                      <p:cBhvr>
                                        <p:cTn id="21" dur="250" fill="hold"/>
                                        <p:tgtEl>
                                          <p:spTgt spid="6"/>
                                        </p:tgtEl>
                                        <p:attrNameLst>
                                          <p:attrName>ppt_y</p:attrName>
                                        </p:attrNameLst>
                                      </p:cBhvr>
                                      <p:tavLst>
                                        <p:tav tm="0">
                                          <p:val>
                                            <p:strVal val="#ppt_y+.1"/>
                                          </p:val>
                                        </p:tav>
                                        <p:tav tm="100000">
                                          <p:val>
                                            <p:strVal val="#ppt_y"/>
                                          </p:val>
                                        </p:tav>
                                      </p:tavLst>
                                    </p:anim>
                                  </p:childTnLst>
                                </p:cTn>
                              </p:par>
                            </p:childTnLst>
                          </p:cTn>
                        </p:par>
                        <p:par>
                          <p:cTn id="22" fill="hold">
                            <p:stCondLst>
                              <p:cond delay="1250"/>
                            </p:stCondLst>
                            <p:childTnLst>
                              <p:par>
                                <p:cTn id="23" presetID="42" presetClass="entr" presetSubtype="0"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250"/>
                                        <p:tgtEl>
                                          <p:spTgt spid="7"/>
                                        </p:tgtEl>
                                      </p:cBhvr>
                                    </p:animEffect>
                                    <p:anim calcmode="lin" valueType="num">
                                      <p:cBhvr>
                                        <p:cTn id="26" dur="250" fill="hold"/>
                                        <p:tgtEl>
                                          <p:spTgt spid="7"/>
                                        </p:tgtEl>
                                        <p:attrNameLst>
                                          <p:attrName>ppt_x</p:attrName>
                                        </p:attrNameLst>
                                      </p:cBhvr>
                                      <p:tavLst>
                                        <p:tav tm="0">
                                          <p:val>
                                            <p:strVal val="#ppt_x"/>
                                          </p:val>
                                        </p:tav>
                                        <p:tav tm="100000">
                                          <p:val>
                                            <p:strVal val="#ppt_x"/>
                                          </p:val>
                                        </p:tav>
                                      </p:tavLst>
                                    </p:anim>
                                    <p:anim calcmode="lin" valueType="num">
                                      <p:cBhvr>
                                        <p:cTn id="27" dur="250" fill="hold"/>
                                        <p:tgtEl>
                                          <p:spTgt spid="7"/>
                                        </p:tgtEl>
                                        <p:attrNameLst>
                                          <p:attrName>ppt_y</p:attrName>
                                        </p:attrNameLst>
                                      </p:cBhvr>
                                      <p:tavLst>
                                        <p:tav tm="0">
                                          <p:val>
                                            <p:strVal val="#ppt_y+.1"/>
                                          </p:val>
                                        </p:tav>
                                        <p:tav tm="100000">
                                          <p:val>
                                            <p:strVal val="#ppt_y"/>
                                          </p:val>
                                        </p:tav>
                                      </p:tavLst>
                                    </p:anim>
                                  </p:childTnLst>
                                </p:cTn>
                              </p:par>
                            </p:childTnLst>
                          </p:cTn>
                        </p:par>
                        <p:par>
                          <p:cTn id="28" fill="hold">
                            <p:stCondLst>
                              <p:cond delay="1500"/>
                            </p:stCondLst>
                            <p:childTnLst>
                              <p:par>
                                <p:cTn id="29" presetID="42" presetClass="entr" presetSubtype="0"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250"/>
                                        <p:tgtEl>
                                          <p:spTgt spid="8"/>
                                        </p:tgtEl>
                                      </p:cBhvr>
                                    </p:animEffect>
                                    <p:anim calcmode="lin" valueType="num">
                                      <p:cBhvr>
                                        <p:cTn id="32" dur="250" fill="hold"/>
                                        <p:tgtEl>
                                          <p:spTgt spid="8"/>
                                        </p:tgtEl>
                                        <p:attrNameLst>
                                          <p:attrName>ppt_x</p:attrName>
                                        </p:attrNameLst>
                                      </p:cBhvr>
                                      <p:tavLst>
                                        <p:tav tm="0">
                                          <p:val>
                                            <p:strVal val="#ppt_x"/>
                                          </p:val>
                                        </p:tav>
                                        <p:tav tm="100000">
                                          <p:val>
                                            <p:strVal val="#ppt_x"/>
                                          </p:val>
                                        </p:tav>
                                      </p:tavLst>
                                    </p:anim>
                                    <p:anim calcmode="lin" valueType="num">
                                      <p:cBhvr>
                                        <p:cTn id="33" dur="250" fill="hold"/>
                                        <p:tgtEl>
                                          <p:spTgt spid="8"/>
                                        </p:tgtEl>
                                        <p:attrNameLst>
                                          <p:attrName>ppt_y</p:attrName>
                                        </p:attrNameLst>
                                      </p:cBhvr>
                                      <p:tavLst>
                                        <p:tav tm="0">
                                          <p:val>
                                            <p:strVal val="#ppt_y+.1"/>
                                          </p:val>
                                        </p:tav>
                                        <p:tav tm="100000">
                                          <p:val>
                                            <p:strVal val="#ppt_y"/>
                                          </p:val>
                                        </p:tav>
                                      </p:tavLst>
                                    </p:anim>
                                  </p:childTnLst>
                                </p:cTn>
                              </p:par>
                            </p:childTnLst>
                          </p:cTn>
                        </p:par>
                        <p:par>
                          <p:cTn id="34" fill="hold">
                            <p:stCondLst>
                              <p:cond delay="1750"/>
                            </p:stCondLst>
                            <p:childTnLst>
                              <p:par>
                                <p:cTn id="35" presetID="42" presetClass="entr" presetSubtype="0" fill="hold" grpId="0" nodeType="after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fade">
                                      <p:cBhvr>
                                        <p:cTn id="37" dur="250"/>
                                        <p:tgtEl>
                                          <p:spTgt spid="9"/>
                                        </p:tgtEl>
                                      </p:cBhvr>
                                    </p:animEffect>
                                    <p:anim calcmode="lin" valueType="num">
                                      <p:cBhvr>
                                        <p:cTn id="38" dur="250" fill="hold"/>
                                        <p:tgtEl>
                                          <p:spTgt spid="9"/>
                                        </p:tgtEl>
                                        <p:attrNameLst>
                                          <p:attrName>ppt_x</p:attrName>
                                        </p:attrNameLst>
                                      </p:cBhvr>
                                      <p:tavLst>
                                        <p:tav tm="0">
                                          <p:val>
                                            <p:strVal val="#ppt_x"/>
                                          </p:val>
                                        </p:tav>
                                        <p:tav tm="100000">
                                          <p:val>
                                            <p:strVal val="#ppt_x"/>
                                          </p:val>
                                        </p:tav>
                                      </p:tavLst>
                                    </p:anim>
                                    <p:anim calcmode="lin" valueType="num">
                                      <p:cBhvr>
                                        <p:cTn id="39" dur="250" fill="hold"/>
                                        <p:tgtEl>
                                          <p:spTgt spid="9"/>
                                        </p:tgtEl>
                                        <p:attrNameLst>
                                          <p:attrName>ppt_y</p:attrName>
                                        </p:attrNameLst>
                                      </p:cBhvr>
                                      <p:tavLst>
                                        <p:tav tm="0">
                                          <p:val>
                                            <p:strVal val="#ppt_y+.1"/>
                                          </p:val>
                                        </p:tav>
                                        <p:tav tm="100000">
                                          <p:val>
                                            <p:strVal val="#ppt_y"/>
                                          </p:val>
                                        </p:tav>
                                      </p:tavLst>
                                    </p:anim>
                                  </p:childTnLst>
                                </p:cTn>
                              </p:par>
                            </p:childTnLst>
                          </p:cTn>
                        </p:par>
                        <p:par>
                          <p:cTn id="40" fill="hold">
                            <p:stCondLst>
                              <p:cond delay="2000"/>
                            </p:stCondLst>
                            <p:childTnLst>
                              <p:par>
                                <p:cTn id="41" presetID="42" presetClass="entr" presetSubtype="0" fill="hold" grpId="0" nodeType="after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fade">
                                      <p:cBhvr>
                                        <p:cTn id="43" dur="250"/>
                                        <p:tgtEl>
                                          <p:spTgt spid="10"/>
                                        </p:tgtEl>
                                      </p:cBhvr>
                                    </p:animEffect>
                                    <p:anim calcmode="lin" valueType="num">
                                      <p:cBhvr>
                                        <p:cTn id="44" dur="250" fill="hold"/>
                                        <p:tgtEl>
                                          <p:spTgt spid="10"/>
                                        </p:tgtEl>
                                        <p:attrNameLst>
                                          <p:attrName>ppt_x</p:attrName>
                                        </p:attrNameLst>
                                      </p:cBhvr>
                                      <p:tavLst>
                                        <p:tav tm="0">
                                          <p:val>
                                            <p:strVal val="#ppt_x"/>
                                          </p:val>
                                        </p:tav>
                                        <p:tav tm="100000">
                                          <p:val>
                                            <p:strVal val="#ppt_x"/>
                                          </p:val>
                                        </p:tav>
                                      </p:tavLst>
                                    </p:anim>
                                    <p:anim calcmode="lin" valueType="num">
                                      <p:cBhvr>
                                        <p:cTn id="45" dur="250" fill="hold"/>
                                        <p:tgtEl>
                                          <p:spTgt spid="10"/>
                                        </p:tgtEl>
                                        <p:attrNameLst>
                                          <p:attrName>ppt_y</p:attrName>
                                        </p:attrNameLst>
                                      </p:cBhvr>
                                      <p:tavLst>
                                        <p:tav tm="0">
                                          <p:val>
                                            <p:strVal val="#ppt_y+.1"/>
                                          </p:val>
                                        </p:tav>
                                        <p:tav tm="100000">
                                          <p:val>
                                            <p:strVal val="#ppt_y"/>
                                          </p:val>
                                        </p:tav>
                                      </p:tavLst>
                                    </p:anim>
                                  </p:childTnLst>
                                </p:cTn>
                              </p:par>
                            </p:childTnLst>
                          </p:cTn>
                        </p:par>
                        <p:par>
                          <p:cTn id="46" fill="hold">
                            <p:stCondLst>
                              <p:cond delay="2250"/>
                            </p:stCondLst>
                            <p:childTnLst>
                              <p:par>
                                <p:cTn id="47" presetID="42" presetClass="entr" presetSubtype="0" fill="hold" grpId="0" nodeType="afterEffect">
                                  <p:stCondLst>
                                    <p:cond delay="0"/>
                                  </p:stCondLst>
                                  <p:childTnLst>
                                    <p:set>
                                      <p:cBhvr>
                                        <p:cTn id="48" dur="1" fill="hold">
                                          <p:stCondLst>
                                            <p:cond delay="0"/>
                                          </p:stCondLst>
                                        </p:cTn>
                                        <p:tgtEl>
                                          <p:spTgt spid="12"/>
                                        </p:tgtEl>
                                        <p:attrNameLst>
                                          <p:attrName>style.visibility</p:attrName>
                                        </p:attrNameLst>
                                      </p:cBhvr>
                                      <p:to>
                                        <p:strVal val="visible"/>
                                      </p:to>
                                    </p:set>
                                    <p:animEffect transition="in" filter="fade">
                                      <p:cBhvr>
                                        <p:cTn id="49" dur="250"/>
                                        <p:tgtEl>
                                          <p:spTgt spid="12"/>
                                        </p:tgtEl>
                                      </p:cBhvr>
                                    </p:animEffect>
                                    <p:anim calcmode="lin" valueType="num">
                                      <p:cBhvr>
                                        <p:cTn id="50" dur="250" fill="hold"/>
                                        <p:tgtEl>
                                          <p:spTgt spid="12"/>
                                        </p:tgtEl>
                                        <p:attrNameLst>
                                          <p:attrName>ppt_x</p:attrName>
                                        </p:attrNameLst>
                                      </p:cBhvr>
                                      <p:tavLst>
                                        <p:tav tm="0">
                                          <p:val>
                                            <p:strVal val="#ppt_x"/>
                                          </p:val>
                                        </p:tav>
                                        <p:tav tm="100000">
                                          <p:val>
                                            <p:strVal val="#ppt_x"/>
                                          </p:val>
                                        </p:tav>
                                      </p:tavLst>
                                    </p:anim>
                                    <p:anim calcmode="lin" valueType="num">
                                      <p:cBhvr>
                                        <p:cTn id="51" dur="250" fill="hold"/>
                                        <p:tgtEl>
                                          <p:spTgt spid="12"/>
                                        </p:tgtEl>
                                        <p:attrNameLst>
                                          <p:attrName>ppt_y</p:attrName>
                                        </p:attrNameLst>
                                      </p:cBhvr>
                                      <p:tavLst>
                                        <p:tav tm="0">
                                          <p:val>
                                            <p:strVal val="#ppt_y+.1"/>
                                          </p:val>
                                        </p:tav>
                                        <p:tav tm="100000">
                                          <p:val>
                                            <p:strVal val="#ppt_y"/>
                                          </p:val>
                                        </p:tav>
                                      </p:tavLst>
                                    </p:anim>
                                  </p:childTnLst>
                                </p:cTn>
                              </p:par>
                            </p:childTnLst>
                          </p:cTn>
                        </p:par>
                        <p:par>
                          <p:cTn id="52" fill="hold">
                            <p:stCondLst>
                              <p:cond delay="2500"/>
                            </p:stCondLst>
                            <p:childTnLst>
                              <p:par>
                                <p:cTn id="53" presetID="42" presetClass="entr" presetSubtype="0" fill="hold" grpId="0" nodeType="afterEffect">
                                  <p:stCondLst>
                                    <p:cond delay="0"/>
                                  </p:stCondLst>
                                  <p:childTnLst>
                                    <p:set>
                                      <p:cBhvr>
                                        <p:cTn id="54" dur="1" fill="hold">
                                          <p:stCondLst>
                                            <p:cond delay="0"/>
                                          </p:stCondLst>
                                        </p:cTn>
                                        <p:tgtEl>
                                          <p:spTgt spid="13"/>
                                        </p:tgtEl>
                                        <p:attrNameLst>
                                          <p:attrName>style.visibility</p:attrName>
                                        </p:attrNameLst>
                                      </p:cBhvr>
                                      <p:to>
                                        <p:strVal val="visible"/>
                                      </p:to>
                                    </p:set>
                                    <p:animEffect transition="in" filter="fade">
                                      <p:cBhvr>
                                        <p:cTn id="55" dur="250"/>
                                        <p:tgtEl>
                                          <p:spTgt spid="13"/>
                                        </p:tgtEl>
                                      </p:cBhvr>
                                    </p:animEffect>
                                    <p:anim calcmode="lin" valueType="num">
                                      <p:cBhvr>
                                        <p:cTn id="56" dur="250" fill="hold"/>
                                        <p:tgtEl>
                                          <p:spTgt spid="13"/>
                                        </p:tgtEl>
                                        <p:attrNameLst>
                                          <p:attrName>ppt_x</p:attrName>
                                        </p:attrNameLst>
                                      </p:cBhvr>
                                      <p:tavLst>
                                        <p:tav tm="0">
                                          <p:val>
                                            <p:strVal val="#ppt_x"/>
                                          </p:val>
                                        </p:tav>
                                        <p:tav tm="100000">
                                          <p:val>
                                            <p:strVal val="#ppt_x"/>
                                          </p:val>
                                        </p:tav>
                                      </p:tavLst>
                                    </p:anim>
                                    <p:anim calcmode="lin" valueType="num">
                                      <p:cBhvr>
                                        <p:cTn id="57" dur="250" fill="hold"/>
                                        <p:tgtEl>
                                          <p:spTgt spid="13"/>
                                        </p:tgtEl>
                                        <p:attrNameLst>
                                          <p:attrName>ppt_y</p:attrName>
                                        </p:attrNameLst>
                                      </p:cBhvr>
                                      <p:tavLst>
                                        <p:tav tm="0">
                                          <p:val>
                                            <p:strVal val="#ppt_y+.1"/>
                                          </p:val>
                                        </p:tav>
                                        <p:tav tm="100000">
                                          <p:val>
                                            <p:strVal val="#ppt_y"/>
                                          </p:val>
                                        </p:tav>
                                      </p:tavLst>
                                    </p:anim>
                                  </p:childTnLst>
                                </p:cTn>
                              </p:par>
                            </p:childTnLst>
                          </p:cTn>
                        </p:par>
                        <p:par>
                          <p:cTn id="58" fill="hold">
                            <p:stCondLst>
                              <p:cond delay="2750"/>
                            </p:stCondLst>
                            <p:childTnLst>
                              <p:par>
                                <p:cTn id="59" presetID="42" presetClass="entr" presetSubtype="0" fill="hold" grpId="0" nodeType="afterEffect">
                                  <p:stCondLst>
                                    <p:cond delay="0"/>
                                  </p:stCondLst>
                                  <p:childTnLst>
                                    <p:set>
                                      <p:cBhvr>
                                        <p:cTn id="60" dur="1" fill="hold">
                                          <p:stCondLst>
                                            <p:cond delay="0"/>
                                          </p:stCondLst>
                                        </p:cTn>
                                        <p:tgtEl>
                                          <p:spTgt spid="14"/>
                                        </p:tgtEl>
                                        <p:attrNameLst>
                                          <p:attrName>style.visibility</p:attrName>
                                        </p:attrNameLst>
                                      </p:cBhvr>
                                      <p:to>
                                        <p:strVal val="visible"/>
                                      </p:to>
                                    </p:set>
                                    <p:animEffect transition="in" filter="fade">
                                      <p:cBhvr>
                                        <p:cTn id="61" dur="250"/>
                                        <p:tgtEl>
                                          <p:spTgt spid="14"/>
                                        </p:tgtEl>
                                      </p:cBhvr>
                                    </p:animEffect>
                                    <p:anim calcmode="lin" valueType="num">
                                      <p:cBhvr>
                                        <p:cTn id="62" dur="250" fill="hold"/>
                                        <p:tgtEl>
                                          <p:spTgt spid="14"/>
                                        </p:tgtEl>
                                        <p:attrNameLst>
                                          <p:attrName>ppt_x</p:attrName>
                                        </p:attrNameLst>
                                      </p:cBhvr>
                                      <p:tavLst>
                                        <p:tav tm="0">
                                          <p:val>
                                            <p:strVal val="#ppt_x"/>
                                          </p:val>
                                        </p:tav>
                                        <p:tav tm="100000">
                                          <p:val>
                                            <p:strVal val="#ppt_x"/>
                                          </p:val>
                                        </p:tav>
                                      </p:tavLst>
                                    </p:anim>
                                    <p:anim calcmode="lin" valueType="num">
                                      <p:cBhvr>
                                        <p:cTn id="63" dur="250" fill="hold"/>
                                        <p:tgtEl>
                                          <p:spTgt spid="14"/>
                                        </p:tgtEl>
                                        <p:attrNameLst>
                                          <p:attrName>ppt_y</p:attrName>
                                        </p:attrNameLst>
                                      </p:cBhvr>
                                      <p:tavLst>
                                        <p:tav tm="0">
                                          <p:val>
                                            <p:strVal val="#ppt_y+.1"/>
                                          </p:val>
                                        </p:tav>
                                        <p:tav tm="100000">
                                          <p:val>
                                            <p:strVal val="#ppt_y"/>
                                          </p:val>
                                        </p:tav>
                                      </p:tavLst>
                                    </p:anim>
                                  </p:childTnLst>
                                </p:cTn>
                              </p:par>
                            </p:childTnLst>
                          </p:cTn>
                        </p:par>
                        <p:par>
                          <p:cTn id="64" fill="hold">
                            <p:stCondLst>
                              <p:cond delay="3000"/>
                            </p:stCondLst>
                            <p:childTnLst>
                              <p:par>
                                <p:cTn id="65" presetID="42" presetClass="entr" presetSubtype="0" fill="hold" grpId="0" nodeType="afterEffect">
                                  <p:stCondLst>
                                    <p:cond delay="0"/>
                                  </p:stCondLst>
                                  <p:childTnLst>
                                    <p:set>
                                      <p:cBhvr>
                                        <p:cTn id="66" dur="1" fill="hold">
                                          <p:stCondLst>
                                            <p:cond delay="0"/>
                                          </p:stCondLst>
                                        </p:cTn>
                                        <p:tgtEl>
                                          <p:spTgt spid="15"/>
                                        </p:tgtEl>
                                        <p:attrNameLst>
                                          <p:attrName>style.visibility</p:attrName>
                                        </p:attrNameLst>
                                      </p:cBhvr>
                                      <p:to>
                                        <p:strVal val="visible"/>
                                      </p:to>
                                    </p:set>
                                    <p:animEffect transition="in" filter="fade">
                                      <p:cBhvr>
                                        <p:cTn id="67" dur="250"/>
                                        <p:tgtEl>
                                          <p:spTgt spid="15"/>
                                        </p:tgtEl>
                                      </p:cBhvr>
                                    </p:animEffect>
                                    <p:anim calcmode="lin" valueType="num">
                                      <p:cBhvr>
                                        <p:cTn id="68" dur="250" fill="hold"/>
                                        <p:tgtEl>
                                          <p:spTgt spid="15"/>
                                        </p:tgtEl>
                                        <p:attrNameLst>
                                          <p:attrName>ppt_x</p:attrName>
                                        </p:attrNameLst>
                                      </p:cBhvr>
                                      <p:tavLst>
                                        <p:tav tm="0">
                                          <p:val>
                                            <p:strVal val="#ppt_x"/>
                                          </p:val>
                                        </p:tav>
                                        <p:tav tm="100000">
                                          <p:val>
                                            <p:strVal val="#ppt_x"/>
                                          </p:val>
                                        </p:tav>
                                      </p:tavLst>
                                    </p:anim>
                                    <p:anim calcmode="lin" valueType="num">
                                      <p:cBhvr>
                                        <p:cTn id="69" dur="250" fill="hold"/>
                                        <p:tgtEl>
                                          <p:spTgt spid="15"/>
                                        </p:tgtEl>
                                        <p:attrNameLst>
                                          <p:attrName>ppt_y</p:attrName>
                                        </p:attrNameLst>
                                      </p:cBhvr>
                                      <p:tavLst>
                                        <p:tav tm="0">
                                          <p:val>
                                            <p:strVal val="#ppt_y+.1"/>
                                          </p:val>
                                        </p:tav>
                                        <p:tav tm="100000">
                                          <p:val>
                                            <p:strVal val="#ppt_y"/>
                                          </p:val>
                                        </p:tav>
                                      </p:tavLst>
                                    </p:anim>
                                  </p:childTnLst>
                                </p:cTn>
                              </p:par>
                            </p:childTnLst>
                          </p:cTn>
                        </p:par>
                        <p:par>
                          <p:cTn id="70" fill="hold">
                            <p:stCondLst>
                              <p:cond delay="3250"/>
                            </p:stCondLst>
                            <p:childTnLst>
                              <p:par>
                                <p:cTn id="71" presetID="42" presetClass="entr" presetSubtype="0" fill="hold" grpId="0" nodeType="afterEffect">
                                  <p:stCondLst>
                                    <p:cond delay="0"/>
                                  </p:stCondLst>
                                  <p:childTnLst>
                                    <p:set>
                                      <p:cBhvr>
                                        <p:cTn id="72" dur="1" fill="hold">
                                          <p:stCondLst>
                                            <p:cond delay="0"/>
                                          </p:stCondLst>
                                        </p:cTn>
                                        <p:tgtEl>
                                          <p:spTgt spid="16"/>
                                        </p:tgtEl>
                                        <p:attrNameLst>
                                          <p:attrName>style.visibility</p:attrName>
                                        </p:attrNameLst>
                                      </p:cBhvr>
                                      <p:to>
                                        <p:strVal val="visible"/>
                                      </p:to>
                                    </p:set>
                                    <p:animEffect transition="in" filter="fade">
                                      <p:cBhvr>
                                        <p:cTn id="73" dur="250"/>
                                        <p:tgtEl>
                                          <p:spTgt spid="16"/>
                                        </p:tgtEl>
                                      </p:cBhvr>
                                    </p:animEffect>
                                    <p:anim calcmode="lin" valueType="num">
                                      <p:cBhvr>
                                        <p:cTn id="74" dur="250" fill="hold"/>
                                        <p:tgtEl>
                                          <p:spTgt spid="16"/>
                                        </p:tgtEl>
                                        <p:attrNameLst>
                                          <p:attrName>ppt_x</p:attrName>
                                        </p:attrNameLst>
                                      </p:cBhvr>
                                      <p:tavLst>
                                        <p:tav tm="0">
                                          <p:val>
                                            <p:strVal val="#ppt_x"/>
                                          </p:val>
                                        </p:tav>
                                        <p:tav tm="100000">
                                          <p:val>
                                            <p:strVal val="#ppt_x"/>
                                          </p:val>
                                        </p:tav>
                                      </p:tavLst>
                                    </p:anim>
                                    <p:anim calcmode="lin" valueType="num">
                                      <p:cBhvr>
                                        <p:cTn id="75" dur="250" fill="hold"/>
                                        <p:tgtEl>
                                          <p:spTgt spid="16"/>
                                        </p:tgtEl>
                                        <p:attrNameLst>
                                          <p:attrName>ppt_y</p:attrName>
                                        </p:attrNameLst>
                                      </p:cBhvr>
                                      <p:tavLst>
                                        <p:tav tm="0">
                                          <p:val>
                                            <p:strVal val="#ppt_y+.1"/>
                                          </p:val>
                                        </p:tav>
                                        <p:tav tm="100000">
                                          <p:val>
                                            <p:strVal val="#ppt_y"/>
                                          </p:val>
                                        </p:tav>
                                      </p:tavLst>
                                    </p:anim>
                                  </p:childTnLst>
                                </p:cTn>
                              </p:par>
                            </p:childTnLst>
                          </p:cTn>
                        </p:par>
                        <p:par>
                          <p:cTn id="76" fill="hold">
                            <p:stCondLst>
                              <p:cond delay="3500"/>
                            </p:stCondLst>
                            <p:childTnLst>
                              <p:par>
                                <p:cTn id="77" presetID="42" presetClass="entr" presetSubtype="0" fill="hold" grpId="0" nodeType="afterEffect">
                                  <p:stCondLst>
                                    <p:cond delay="0"/>
                                  </p:stCondLst>
                                  <p:childTnLst>
                                    <p:set>
                                      <p:cBhvr>
                                        <p:cTn id="78" dur="1" fill="hold">
                                          <p:stCondLst>
                                            <p:cond delay="0"/>
                                          </p:stCondLst>
                                        </p:cTn>
                                        <p:tgtEl>
                                          <p:spTgt spid="17"/>
                                        </p:tgtEl>
                                        <p:attrNameLst>
                                          <p:attrName>style.visibility</p:attrName>
                                        </p:attrNameLst>
                                      </p:cBhvr>
                                      <p:to>
                                        <p:strVal val="visible"/>
                                      </p:to>
                                    </p:set>
                                    <p:animEffect transition="in" filter="fade">
                                      <p:cBhvr>
                                        <p:cTn id="79" dur="250"/>
                                        <p:tgtEl>
                                          <p:spTgt spid="17"/>
                                        </p:tgtEl>
                                      </p:cBhvr>
                                    </p:animEffect>
                                    <p:anim calcmode="lin" valueType="num">
                                      <p:cBhvr>
                                        <p:cTn id="80" dur="250" fill="hold"/>
                                        <p:tgtEl>
                                          <p:spTgt spid="17"/>
                                        </p:tgtEl>
                                        <p:attrNameLst>
                                          <p:attrName>ppt_x</p:attrName>
                                        </p:attrNameLst>
                                      </p:cBhvr>
                                      <p:tavLst>
                                        <p:tav tm="0">
                                          <p:val>
                                            <p:strVal val="#ppt_x"/>
                                          </p:val>
                                        </p:tav>
                                        <p:tav tm="100000">
                                          <p:val>
                                            <p:strVal val="#ppt_x"/>
                                          </p:val>
                                        </p:tav>
                                      </p:tavLst>
                                    </p:anim>
                                    <p:anim calcmode="lin" valueType="num">
                                      <p:cBhvr>
                                        <p:cTn id="81" dur="250" fill="hold"/>
                                        <p:tgtEl>
                                          <p:spTgt spid="17"/>
                                        </p:tgtEl>
                                        <p:attrNameLst>
                                          <p:attrName>ppt_y</p:attrName>
                                        </p:attrNameLst>
                                      </p:cBhvr>
                                      <p:tavLst>
                                        <p:tav tm="0">
                                          <p:val>
                                            <p:strVal val="#ppt_y+.1"/>
                                          </p:val>
                                        </p:tav>
                                        <p:tav tm="100000">
                                          <p:val>
                                            <p:strVal val="#ppt_y"/>
                                          </p:val>
                                        </p:tav>
                                      </p:tavLst>
                                    </p:anim>
                                  </p:childTnLst>
                                </p:cTn>
                              </p:par>
                            </p:childTnLst>
                          </p:cTn>
                        </p:par>
                        <p:par>
                          <p:cTn id="82" fill="hold">
                            <p:stCondLst>
                              <p:cond delay="3750"/>
                            </p:stCondLst>
                            <p:childTnLst>
                              <p:par>
                                <p:cTn id="83" presetID="22" presetClass="entr" presetSubtype="8" fill="hold" grpId="0" nodeType="afterEffect">
                                  <p:stCondLst>
                                    <p:cond delay="0"/>
                                  </p:stCondLst>
                                  <p:childTnLst>
                                    <p:set>
                                      <p:cBhvr>
                                        <p:cTn id="84" dur="1" fill="hold">
                                          <p:stCondLst>
                                            <p:cond delay="0"/>
                                          </p:stCondLst>
                                        </p:cTn>
                                        <p:tgtEl>
                                          <p:spTgt spid="18"/>
                                        </p:tgtEl>
                                        <p:attrNameLst>
                                          <p:attrName>style.visibility</p:attrName>
                                        </p:attrNameLst>
                                      </p:cBhvr>
                                      <p:to>
                                        <p:strVal val="visible"/>
                                      </p:to>
                                    </p:set>
                                    <p:animEffect transition="in" filter="wipe(left)">
                                      <p:cBhvr>
                                        <p:cTn id="85"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p:bldP spid="10" grpId="0"/>
      <p:bldP spid="12" grpId="0"/>
      <p:bldP spid="13" grpId="0"/>
      <p:bldP spid="14" grpId="0"/>
      <p:bldP spid="15" grpId="0"/>
      <p:bldP spid="16" grpId="0"/>
      <p:bldP spid="17" grpId="0"/>
      <p:bldP spid="18"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pic>
        <p:nvPicPr>
          <p:cNvPr id="13" name="图片 1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21306100">
            <a:off x="4423074" y="307863"/>
            <a:ext cx="3615544" cy="3094236"/>
          </a:xfrm>
          <a:prstGeom prst="rect">
            <a:avLst/>
          </a:prstGeom>
        </p:spPr>
      </p:pic>
      <p:sp>
        <p:nvSpPr>
          <p:cNvPr id="14" name="_14"/>
          <p:cNvSpPr txBox="1">
            <a:spLocks noChangeArrowheads="1"/>
          </p:cNvSpPr>
          <p:nvPr/>
        </p:nvSpPr>
        <p:spPr bwMode="auto">
          <a:xfrm>
            <a:off x="1902053" y="3361804"/>
            <a:ext cx="8417604" cy="6423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pPr algn="ctr"/>
            <a:r>
              <a:rPr lang="zh-CN" altLang="en-US" sz="5600" dirty="0">
                <a:solidFill>
                  <a:srgbClr val="DF6282"/>
                </a:solidFill>
                <a:latin typeface="微软雅黑" panose="020B0503020204020204" pitchFamily="34" charset="-122"/>
                <a:ea typeface="微软雅黑" panose="020B0503020204020204" pitchFamily="34" charset="-122"/>
              </a:rPr>
              <a:t>清新花卉 </a:t>
            </a:r>
            <a:r>
              <a:rPr lang="zh-CN" altLang="en-US" sz="5600" dirty="0">
                <a:solidFill>
                  <a:srgbClr val="267F42"/>
                </a:solidFill>
                <a:latin typeface="微软雅黑" panose="020B0503020204020204" pitchFamily="34" charset="-122"/>
                <a:ea typeface="微软雅黑" panose="020B0503020204020204" pitchFamily="34" charset="-122"/>
              </a:rPr>
              <a:t>通用</a:t>
            </a:r>
            <a:r>
              <a:rPr lang="en-US" altLang="zh-CN" sz="5600" dirty="0">
                <a:solidFill>
                  <a:srgbClr val="267F42"/>
                </a:solidFill>
                <a:latin typeface="微软雅黑" panose="020B0503020204020204" pitchFamily="34" charset="-122"/>
                <a:ea typeface="微软雅黑" panose="020B0503020204020204" pitchFamily="34" charset="-122"/>
              </a:rPr>
              <a:t>PPT</a:t>
            </a:r>
            <a:r>
              <a:rPr lang="zh-CN" altLang="en-US" sz="5600" dirty="0">
                <a:solidFill>
                  <a:srgbClr val="267F42"/>
                </a:solidFill>
                <a:latin typeface="微软雅黑" panose="020B0503020204020204" pitchFamily="34" charset="-122"/>
                <a:ea typeface="微软雅黑" panose="020B0503020204020204" pitchFamily="34" charset="-122"/>
              </a:rPr>
              <a:t>模版</a:t>
            </a:r>
            <a:endParaRPr lang="zh-CN" sz="5600" dirty="0">
              <a:solidFill>
                <a:srgbClr val="267F42"/>
              </a:solidFill>
              <a:latin typeface="微软雅黑" panose="020B0503020204020204" pitchFamily="34" charset="-122"/>
              <a:ea typeface="微软雅黑" panose="020B0503020204020204" pitchFamily="34" charset="-122"/>
            </a:endParaRPr>
          </a:p>
        </p:txBody>
      </p:sp>
      <p:sp>
        <p:nvSpPr>
          <p:cNvPr id="15" name="_15"/>
          <p:cNvSpPr txBox="1">
            <a:spLocks noChangeArrowheads="1"/>
          </p:cNvSpPr>
          <p:nvPr/>
        </p:nvSpPr>
        <p:spPr bwMode="auto">
          <a:xfrm>
            <a:off x="2635171" y="4060038"/>
            <a:ext cx="6951368" cy="48708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sz="1200" b="0" dirty="0">
                <a:solidFill>
                  <a:schemeClr val="bg1">
                    <a:lumMod val="65000"/>
                  </a:schemeClr>
                </a:solidFill>
                <a:latin typeface="华文细黑" panose="02010600040101010101" pitchFamily="2" charset="-122"/>
                <a:ea typeface="华文细黑" panose="02010600040101010101" pitchFamily="2" charset="-122"/>
              </a:rPr>
              <a:t>Introduction Of </a:t>
            </a:r>
            <a:r>
              <a:rPr lang="en-US" altLang="zh-CN" sz="1200" b="0" dirty="0" err="1">
                <a:solidFill>
                  <a:schemeClr val="bg1">
                    <a:lumMod val="65000"/>
                  </a:schemeClr>
                </a:solidFill>
                <a:latin typeface="华文细黑" panose="02010600040101010101" pitchFamily="2" charset="-122"/>
                <a:ea typeface="华文细黑" panose="02010600040101010101" pitchFamily="2" charset="-122"/>
              </a:rPr>
              <a:t>AtmosphericBusiness</a:t>
            </a:r>
            <a:r>
              <a:rPr lang="en-US" altLang="zh-CN" sz="1200" b="0" dirty="0">
                <a:solidFill>
                  <a:schemeClr val="bg1">
                    <a:lumMod val="65000"/>
                  </a:schemeClr>
                </a:solidFill>
                <a:latin typeface="华文细黑" panose="02010600040101010101" pitchFamily="2" charset="-122"/>
                <a:ea typeface="华文细黑" panose="02010600040101010101" pitchFamily="2" charset="-122"/>
              </a:rPr>
              <a:t> Plan Startup Plan PPT Template, Complete Framework</a:t>
            </a:r>
            <a:endParaRPr lang="zh-CN" sz="1200" b="0" dirty="0">
              <a:solidFill>
                <a:schemeClr val="bg1">
                  <a:lumMod val="65000"/>
                </a:schemeClr>
              </a:solidFill>
              <a:latin typeface="华文细黑" panose="02010600040101010101" pitchFamily="2" charset="-122"/>
              <a:ea typeface="华文细黑" panose="02010600040101010101" pitchFamily="2" charset="-122"/>
            </a:endParaRPr>
          </a:p>
        </p:txBody>
      </p:sp>
      <p:grpSp>
        <p:nvGrpSpPr>
          <p:cNvPr id="16" name="Group 38"/>
          <p:cNvGrpSpPr/>
          <p:nvPr/>
        </p:nvGrpSpPr>
        <p:grpSpPr>
          <a:xfrm>
            <a:off x="5528808" y="4667555"/>
            <a:ext cx="1164092" cy="118848"/>
            <a:chOff x="5548426" y="3343939"/>
            <a:chExt cx="833173" cy="85061"/>
          </a:xfrm>
          <a:solidFill>
            <a:srgbClr val="F58C65"/>
          </a:solidFill>
        </p:grpSpPr>
        <p:sp>
          <p:nvSpPr>
            <p:cNvPr id="27" name="Oval 31"/>
            <p:cNvSpPr/>
            <p:nvPr/>
          </p:nvSpPr>
          <p:spPr>
            <a:xfrm>
              <a:off x="5548426" y="3343939"/>
              <a:ext cx="85061" cy="85061"/>
            </a:xfrm>
            <a:prstGeom prst="ellipse">
              <a:avLst/>
            </a:prstGeom>
            <a:solidFill>
              <a:srgbClr val="DF62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28" name="Oval 32"/>
            <p:cNvSpPr/>
            <p:nvPr/>
          </p:nvSpPr>
          <p:spPr>
            <a:xfrm>
              <a:off x="5698049" y="3343939"/>
              <a:ext cx="85061" cy="85061"/>
            </a:xfrm>
            <a:prstGeom prst="ellipse">
              <a:avLst/>
            </a:prstGeom>
            <a:solidFill>
              <a:srgbClr val="267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29" name="Oval 33"/>
            <p:cNvSpPr/>
            <p:nvPr/>
          </p:nvSpPr>
          <p:spPr>
            <a:xfrm>
              <a:off x="5847671" y="3343939"/>
              <a:ext cx="85061" cy="85061"/>
            </a:xfrm>
            <a:prstGeom prst="ellipse">
              <a:avLst/>
            </a:prstGeom>
            <a:solidFill>
              <a:srgbClr val="DF62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30" name="Oval 34"/>
            <p:cNvSpPr/>
            <p:nvPr/>
          </p:nvSpPr>
          <p:spPr>
            <a:xfrm>
              <a:off x="5997294" y="3343939"/>
              <a:ext cx="85061" cy="85061"/>
            </a:xfrm>
            <a:prstGeom prst="ellipse">
              <a:avLst/>
            </a:prstGeom>
            <a:solidFill>
              <a:srgbClr val="267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31" name="Oval 35"/>
            <p:cNvSpPr/>
            <p:nvPr/>
          </p:nvSpPr>
          <p:spPr>
            <a:xfrm>
              <a:off x="6146917" y="3343939"/>
              <a:ext cx="85061" cy="85061"/>
            </a:xfrm>
            <a:prstGeom prst="ellipse">
              <a:avLst/>
            </a:prstGeom>
            <a:solidFill>
              <a:srgbClr val="DF62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32" name="Oval 36"/>
            <p:cNvSpPr/>
            <p:nvPr/>
          </p:nvSpPr>
          <p:spPr>
            <a:xfrm>
              <a:off x="6296538" y="3343939"/>
              <a:ext cx="85061" cy="85061"/>
            </a:xfrm>
            <a:prstGeom prst="ellipse">
              <a:avLst/>
            </a:prstGeom>
            <a:solidFill>
              <a:srgbClr val="267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grpSp>
      <p:sp>
        <p:nvSpPr>
          <p:cNvPr id="33" name="Shape 18"/>
          <p:cNvSpPr/>
          <p:nvPr/>
        </p:nvSpPr>
        <p:spPr>
          <a:xfrm>
            <a:off x="4239797" y="5663361"/>
            <a:ext cx="3777532" cy="411528"/>
          </a:xfrm>
          <a:prstGeom prst="roundRect">
            <a:avLst>
              <a:gd name="adj" fmla="val 50000"/>
            </a:avLst>
          </a:prstGeom>
          <a:noFill/>
          <a:ln w="12700" cap="flat">
            <a:solidFill>
              <a:srgbClr val="267F42"/>
            </a:solidFill>
            <a:prstDash val="solid"/>
            <a:miter lim="400000"/>
          </a:ln>
          <a:effectLst/>
        </p:spPr>
        <p:txBody>
          <a:bodyPr wrap="square" lIns="19050" tIns="19050" rIns="19050" bIns="19050"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750" b="0" i="0" u="none" strike="noStrike" kern="0" cap="none" spc="0" normalizeH="0" baseline="0" noProof="0">
              <a:ln>
                <a:noFill/>
              </a:ln>
              <a:solidFill>
                <a:schemeClr val="bg1"/>
              </a:solidFill>
              <a:effectLst/>
              <a:uLnTx/>
              <a:uFillTx/>
            </a:endParaRPr>
          </a:p>
        </p:txBody>
      </p:sp>
      <p:sp>
        <p:nvSpPr>
          <p:cNvPr id="34" name="Subtitle 2"/>
          <p:cNvSpPr txBox="1">
            <a:spLocks/>
          </p:cNvSpPr>
          <p:nvPr/>
        </p:nvSpPr>
        <p:spPr>
          <a:xfrm>
            <a:off x="4454568" y="5727869"/>
            <a:ext cx="3347990" cy="286138"/>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panose="020B0604020202020204" pitchFamily="34" charset="0"/>
              <a:buNone/>
              <a:defRPr sz="1100" kern="1200">
                <a:solidFill>
                  <a:schemeClr val="bg1">
                    <a:lumMod val="50000"/>
                  </a:schemeClr>
                </a:solidFill>
                <a:latin typeface="Lato" panose="020F0502020204030203" pitchFamily="34" charset="0"/>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Lato" panose="020F0502020204030203" pitchFamily="34" charset="0"/>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Lato" panose="020F0502020204030203" pitchFamily="34" charset="0"/>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Lato" panose="020F0502020204030203" pitchFamily="34" charset="0"/>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Lato" panose="020F0502020204030203" pitchFamily="34" charset="0"/>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zh-CN" altLang="en-US" sz="1400" dirty="0">
                <a:solidFill>
                  <a:srgbClr val="267F42"/>
                </a:solidFill>
                <a:latin typeface="Open Sans" panose="020B0606030504020204" pitchFamily="34" charset="0"/>
                <a:ea typeface="Open Sans" panose="020B0606030504020204" pitchFamily="34" charset="0"/>
                <a:cs typeface="Open Sans" panose="020B0606030504020204" pitchFamily="34" charset="0"/>
              </a:rPr>
              <a:t>演讲人</a:t>
            </a:r>
            <a:r>
              <a:rPr lang="zh-CN" altLang="en-US" sz="1400" dirty="0" smtClean="0">
                <a:solidFill>
                  <a:srgbClr val="267F42"/>
                </a:solidFill>
                <a:latin typeface="Open Sans" panose="020B0606030504020204" pitchFamily="34" charset="0"/>
                <a:ea typeface="Open Sans" panose="020B0606030504020204" pitchFamily="34" charset="0"/>
                <a:cs typeface="Open Sans" panose="020B0606030504020204" pitchFamily="34" charset="0"/>
              </a:rPr>
              <a:t>：</a:t>
            </a:r>
            <a:r>
              <a:rPr lang="en-US" altLang="zh-CN" sz="1400" dirty="0" smtClean="0">
                <a:solidFill>
                  <a:srgbClr val="267F42"/>
                </a:solidFill>
                <a:latin typeface="Open Sans" panose="020B0606030504020204" pitchFamily="34" charset="0"/>
                <a:ea typeface="Open Sans" panose="020B0606030504020204" pitchFamily="34" charset="0"/>
                <a:cs typeface="Open Sans" panose="020B0606030504020204" pitchFamily="34" charset="0"/>
              </a:rPr>
              <a:t>X </a:t>
            </a:r>
            <a:r>
              <a:rPr lang="en-US" altLang="zh-CN" sz="1400" dirty="0" err="1" smtClean="0">
                <a:solidFill>
                  <a:srgbClr val="267F42"/>
                </a:solidFill>
                <a:latin typeface="Open Sans" panose="020B0606030504020204" pitchFamily="34" charset="0"/>
                <a:ea typeface="Open Sans" panose="020B0606030504020204" pitchFamily="34" charset="0"/>
                <a:cs typeface="Open Sans" panose="020B0606030504020204" pitchFamily="34" charset="0"/>
              </a:rPr>
              <a:t>X</a:t>
            </a:r>
            <a:r>
              <a:rPr lang="en-US" altLang="zh-CN" sz="1400" dirty="0" smtClean="0">
                <a:solidFill>
                  <a:srgbClr val="267F42"/>
                </a:solidFill>
                <a:latin typeface="Open Sans" panose="020B0606030504020204" pitchFamily="34" charset="0"/>
                <a:ea typeface="Open Sans" panose="020B0606030504020204" pitchFamily="34" charset="0"/>
                <a:cs typeface="Open Sans" panose="020B0606030504020204" pitchFamily="34" charset="0"/>
              </a:rPr>
              <a:t> </a:t>
            </a:r>
            <a:r>
              <a:rPr lang="en-US" altLang="zh-CN" sz="1400" dirty="0" err="1" smtClean="0">
                <a:solidFill>
                  <a:srgbClr val="267F42"/>
                </a:solidFill>
                <a:latin typeface="Open Sans" panose="020B0606030504020204" pitchFamily="34" charset="0"/>
                <a:ea typeface="Open Sans" panose="020B0606030504020204" pitchFamily="34" charset="0"/>
                <a:cs typeface="Open Sans" panose="020B0606030504020204" pitchFamily="34" charset="0"/>
              </a:rPr>
              <a:t>X</a:t>
            </a:r>
            <a:r>
              <a:rPr lang="en-US" altLang="zh-CN" sz="1400" dirty="0" smtClean="0">
                <a:solidFill>
                  <a:srgbClr val="267F42"/>
                </a:solidFill>
                <a:latin typeface="Open Sans" panose="020B0606030504020204" pitchFamily="34" charset="0"/>
                <a:ea typeface="Open Sans" panose="020B0606030504020204" pitchFamily="34" charset="0"/>
                <a:cs typeface="Open Sans" panose="020B0606030504020204" pitchFamily="34" charset="0"/>
              </a:rPr>
              <a:t>    </a:t>
            </a:r>
            <a:r>
              <a:rPr lang="zh-CN" altLang="en-US" sz="1400" dirty="0">
                <a:solidFill>
                  <a:srgbClr val="267F42"/>
                </a:solidFill>
                <a:latin typeface="Open Sans" panose="020B0606030504020204" pitchFamily="34" charset="0"/>
                <a:ea typeface="Open Sans" panose="020B0606030504020204" pitchFamily="34" charset="0"/>
                <a:cs typeface="Open Sans" panose="020B0606030504020204" pitchFamily="34" charset="0"/>
              </a:rPr>
              <a:t>日期</a:t>
            </a:r>
            <a:r>
              <a:rPr lang="zh-CN" altLang="en-US" sz="1400" dirty="0" smtClean="0">
                <a:solidFill>
                  <a:srgbClr val="267F42"/>
                </a:solidFill>
                <a:latin typeface="Open Sans" panose="020B0606030504020204" pitchFamily="34" charset="0"/>
                <a:ea typeface="Open Sans" panose="020B0606030504020204" pitchFamily="34" charset="0"/>
                <a:cs typeface="Open Sans" panose="020B0606030504020204" pitchFamily="34" charset="0"/>
              </a:rPr>
              <a:t>：</a:t>
            </a:r>
            <a:r>
              <a:rPr lang="en-US" altLang="zh-CN" sz="1400" dirty="0" smtClean="0">
                <a:solidFill>
                  <a:srgbClr val="267F42"/>
                </a:solidFill>
                <a:latin typeface="Open Sans" panose="020B0606030504020204" pitchFamily="34" charset="0"/>
                <a:ea typeface="Open Sans" panose="020B0606030504020204" pitchFamily="34" charset="0"/>
                <a:cs typeface="Open Sans" panose="020B0606030504020204" pitchFamily="34" charset="0"/>
              </a:rPr>
              <a:t>X </a:t>
            </a:r>
            <a:r>
              <a:rPr lang="en-US" altLang="zh-CN" sz="1400" dirty="0" err="1" smtClean="0">
                <a:solidFill>
                  <a:srgbClr val="267F42"/>
                </a:solidFill>
                <a:latin typeface="Open Sans" panose="020B0606030504020204" pitchFamily="34" charset="0"/>
                <a:ea typeface="Open Sans" panose="020B0606030504020204" pitchFamily="34" charset="0"/>
                <a:cs typeface="Open Sans" panose="020B0606030504020204" pitchFamily="34" charset="0"/>
              </a:rPr>
              <a:t>X</a:t>
            </a:r>
            <a:r>
              <a:rPr lang="en-US" altLang="zh-CN" sz="1400" dirty="0" smtClean="0">
                <a:solidFill>
                  <a:srgbClr val="267F42"/>
                </a:solidFill>
                <a:latin typeface="Open Sans" panose="020B0606030504020204" pitchFamily="34" charset="0"/>
                <a:ea typeface="Open Sans" panose="020B0606030504020204" pitchFamily="34" charset="0"/>
                <a:cs typeface="Open Sans" panose="020B0606030504020204" pitchFamily="34" charset="0"/>
              </a:rPr>
              <a:t> </a:t>
            </a:r>
            <a:r>
              <a:rPr lang="en-US" altLang="zh-CN" sz="1400" dirty="0" err="1" smtClean="0">
                <a:solidFill>
                  <a:srgbClr val="267F42"/>
                </a:solidFill>
                <a:latin typeface="Open Sans" panose="020B0606030504020204" pitchFamily="34" charset="0"/>
                <a:ea typeface="Open Sans" panose="020B0606030504020204" pitchFamily="34" charset="0"/>
                <a:cs typeface="Open Sans" panose="020B0606030504020204" pitchFamily="34" charset="0"/>
              </a:rPr>
              <a:t>X</a:t>
            </a:r>
            <a:endParaRPr lang="id-ID" sz="1400" dirty="0">
              <a:solidFill>
                <a:srgbClr val="267F42"/>
              </a:solidFill>
              <a:latin typeface="Open Sans" panose="020B0606030504020204" pitchFamily="34"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3892404250"/>
      </p:ext>
    </p:extLst>
  </p:cSld>
  <p:clrMapOvr>
    <a:masterClrMapping/>
  </p:clrMapOvr>
  <mc:AlternateContent xmlns:mc="http://schemas.openxmlformats.org/markup-compatibility/2006" xmlns:p14="http://schemas.microsoft.com/office/powerpoint/2010/main">
    <mc:Choice Requires="p14">
      <p:transition spd="slow" p14:dur="900" advClick="0" advTm="1000">
        <p14:warp dir="in"/>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750" fill="hold"/>
                                        <p:tgtEl>
                                          <p:spTgt spid="12"/>
                                        </p:tgtEl>
                                        <p:attrNameLst>
                                          <p:attrName>ppt_w</p:attrName>
                                        </p:attrNameLst>
                                      </p:cBhvr>
                                      <p:tavLst>
                                        <p:tav tm="0">
                                          <p:val>
                                            <p:fltVal val="0"/>
                                          </p:val>
                                        </p:tav>
                                        <p:tav tm="100000">
                                          <p:val>
                                            <p:strVal val="#ppt_w"/>
                                          </p:val>
                                        </p:tav>
                                      </p:tavLst>
                                    </p:anim>
                                    <p:anim calcmode="lin" valueType="num">
                                      <p:cBhvr>
                                        <p:cTn id="8" dur="750" fill="hold"/>
                                        <p:tgtEl>
                                          <p:spTgt spid="12"/>
                                        </p:tgtEl>
                                        <p:attrNameLst>
                                          <p:attrName>ppt_h</p:attrName>
                                        </p:attrNameLst>
                                      </p:cBhvr>
                                      <p:tavLst>
                                        <p:tav tm="0">
                                          <p:val>
                                            <p:fltVal val="0"/>
                                          </p:val>
                                        </p:tav>
                                        <p:tav tm="100000">
                                          <p:val>
                                            <p:strVal val="#ppt_h"/>
                                          </p:val>
                                        </p:tav>
                                      </p:tavLst>
                                    </p:anim>
                                    <p:animEffect transition="in" filter="fade">
                                      <p:cBhvr>
                                        <p:cTn id="9" dur="750"/>
                                        <p:tgtEl>
                                          <p:spTgt spid="12"/>
                                        </p:tgtEl>
                                      </p:cBhvr>
                                    </p:animEffect>
                                  </p:childTnLst>
                                </p:cTn>
                              </p:par>
                              <p:par>
                                <p:cTn id="10" presetID="56" presetClass="entr" presetSubtype="0" fill="hold" grpId="0" nodeType="withEffect">
                                  <p:stCondLst>
                                    <p:cond delay="750"/>
                                  </p:stCondLst>
                                  <p:iterate type="lt">
                                    <p:tmPct val="10000"/>
                                  </p:iterate>
                                  <p:childTnLst>
                                    <p:set>
                                      <p:cBhvr>
                                        <p:cTn id="11" dur="1" fill="hold">
                                          <p:stCondLst>
                                            <p:cond delay="0"/>
                                          </p:stCondLst>
                                        </p:cTn>
                                        <p:tgtEl>
                                          <p:spTgt spid="14"/>
                                        </p:tgtEl>
                                        <p:attrNameLst>
                                          <p:attrName>style.visibility</p:attrName>
                                        </p:attrNameLst>
                                      </p:cBhvr>
                                      <p:to>
                                        <p:strVal val="visible"/>
                                      </p:to>
                                    </p:set>
                                    <p:anim by="(-#ppt_w*2)" calcmode="lin" valueType="num">
                                      <p:cBhvr rctx="PPT">
                                        <p:cTn id="12" dur="500" autoRev="1" fill="hold">
                                          <p:stCondLst>
                                            <p:cond delay="0"/>
                                          </p:stCondLst>
                                        </p:cTn>
                                        <p:tgtEl>
                                          <p:spTgt spid="14"/>
                                        </p:tgtEl>
                                        <p:attrNameLst>
                                          <p:attrName>ppt_w</p:attrName>
                                        </p:attrNameLst>
                                      </p:cBhvr>
                                    </p:anim>
                                    <p:anim by="(#ppt_w*0.50)" calcmode="lin" valueType="num">
                                      <p:cBhvr>
                                        <p:cTn id="13" dur="500" decel="50000" autoRev="1" fill="hold">
                                          <p:stCondLst>
                                            <p:cond delay="0"/>
                                          </p:stCondLst>
                                        </p:cTn>
                                        <p:tgtEl>
                                          <p:spTgt spid="14"/>
                                        </p:tgtEl>
                                        <p:attrNameLst>
                                          <p:attrName>ppt_x</p:attrName>
                                        </p:attrNameLst>
                                      </p:cBhvr>
                                    </p:anim>
                                    <p:anim from="(-#ppt_h/2)" to="(#ppt_y)" calcmode="lin" valueType="num">
                                      <p:cBhvr>
                                        <p:cTn id="14" dur="1000" fill="hold">
                                          <p:stCondLst>
                                            <p:cond delay="0"/>
                                          </p:stCondLst>
                                        </p:cTn>
                                        <p:tgtEl>
                                          <p:spTgt spid="14"/>
                                        </p:tgtEl>
                                        <p:attrNameLst>
                                          <p:attrName>ppt_y</p:attrName>
                                        </p:attrNameLst>
                                      </p:cBhvr>
                                    </p:anim>
                                    <p:animRot by="21600000">
                                      <p:cBhvr>
                                        <p:cTn id="15" dur="1000" fill="hold">
                                          <p:stCondLst>
                                            <p:cond delay="0"/>
                                          </p:stCondLst>
                                        </p:cTn>
                                        <p:tgtEl>
                                          <p:spTgt spid="14"/>
                                        </p:tgtEl>
                                        <p:attrNameLst>
                                          <p:attrName>r</p:attrName>
                                        </p:attrNameLst>
                                      </p:cBhvr>
                                    </p:animRot>
                                  </p:childTnLst>
                                </p:cTn>
                              </p:par>
                            </p:childTnLst>
                          </p:cTn>
                        </p:par>
                        <p:par>
                          <p:cTn id="16" fill="hold">
                            <p:stCondLst>
                              <p:cond delay="2750"/>
                            </p:stCondLst>
                            <p:childTnLst>
                              <p:par>
                                <p:cTn id="17" presetID="22" presetClass="entr" presetSubtype="8" fill="hold" grpId="0"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wipe(left)">
                                      <p:cBhvr>
                                        <p:cTn id="19" dur="500"/>
                                        <p:tgtEl>
                                          <p:spTgt spid="15"/>
                                        </p:tgtEl>
                                      </p:cBhvr>
                                    </p:animEffect>
                                  </p:childTnLst>
                                </p:cTn>
                              </p:par>
                              <p:par>
                                <p:cTn id="20" presetID="42" presetClass="entr" presetSubtype="0" fill="hold" nodeType="with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750"/>
                                        <p:tgtEl>
                                          <p:spTgt spid="16"/>
                                        </p:tgtEl>
                                      </p:cBhvr>
                                    </p:animEffect>
                                    <p:anim calcmode="lin" valueType="num">
                                      <p:cBhvr>
                                        <p:cTn id="23" dur="750" fill="hold"/>
                                        <p:tgtEl>
                                          <p:spTgt spid="16"/>
                                        </p:tgtEl>
                                        <p:attrNameLst>
                                          <p:attrName>ppt_x</p:attrName>
                                        </p:attrNameLst>
                                      </p:cBhvr>
                                      <p:tavLst>
                                        <p:tav tm="0">
                                          <p:val>
                                            <p:strVal val="#ppt_x"/>
                                          </p:val>
                                        </p:tav>
                                        <p:tav tm="100000">
                                          <p:val>
                                            <p:strVal val="#ppt_x"/>
                                          </p:val>
                                        </p:tav>
                                      </p:tavLst>
                                    </p:anim>
                                    <p:anim calcmode="lin" valueType="num">
                                      <p:cBhvr>
                                        <p:cTn id="24" dur="750" fill="hold"/>
                                        <p:tgtEl>
                                          <p:spTgt spid="16"/>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1500"/>
                                        <p:tgtEl>
                                          <p:spTgt spid="13"/>
                                        </p:tgtEl>
                                      </p:cBhvr>
                                    </p:animEffect>
                                    <p:anim calcmode="lin" valueType="num">
                                      <p:cBhvr>
                                        <p:cTn id="28" dur="1500" fill="hold"/>
                                        <p:tgtEl>
                                          <p:spTgt spid="13"/>
                                        </p:tgtEl>
                                        <p:attrNameLst>
                                          <p:attrName>ppt_x</p:attrName>
                                        </p:attrNameLst>
                                      </p:cBhvr>
                                      <p:tavLst>
                                        <p:tav tm="0">
                                          <p:val>
                                            <p:strVal val="#ppt_x"/>
                                          </p:val>
                                        </p:tav>
                                        <p:tav tm="100000">
                                          <p:val>
                                            <p:strVal val="#ppt_x"/>
                                          </p:val>
                                        </p:tav>
                                      </p:tavLst>
                                    </p:anim>
                                    <p:anim calcmode="lin" valueType="num">
                                      <p:cBhvr>
                                        <p:cTn id="29" dur="1500" fill="hold"/>
                                        <p:tgtEl>
                                          <p:spTgt spid="13"/>
                                        </p:tgtEl>
                                        <p:attrNameLst>
                                          <p:attrName>ppt_y</p:attrName>
                                        </p:attrNameLst>
                                      </p:cBhvr>
                                      <p:tavLst>
                                        <p:tav tm="0">
                                          <p:val>
                                            <p:strVal val="#ppt_y+.1"/>
                                          </p:val>
                                        </p:tav>
                                        <p:tav tm="100000">
                                          <p:val>
                                            <p:strVal val="#ppt_y"/>
                                          </p:val>
                                        </p:tav>
                                      </p:tavLst>
                                    </p:anim>
                                  </p:childTnLst>
                                </p:cTn>
                              </p:par>
                            </p:childTnLst>
                          </p:cTn>
                        </p:par>
                        <p:par>
                          <p:cTn id="30" fill="hold">
                            <p:stCondLst>
                              <p:cond delay="4250"/>
                            </p:stCondLst>
                            <p:childTnLst>
                              <p:par>
                                <p:cTn id="31" presetID="53" presetClass="entr" presetSubtype="16" fill="hold" grpId="0" nodeType="afterEffect" nodePh="1">
                                  <p:stCondLst>
                                    <p:cond delay="0"/>
                                  </p:stCondLst>
                                  <p:endCondLst>
                                    <p:cond evt="begin" delay="0">
                                      <p:tn val="31"/>
                                    </p:cond>
                                  </p:endCondLst>
                                  <p:childTnLst>
                                    <p:set>
                                      <p:cBhvr>
                                        <p:cTn id="32" dur="1" fill="hold">
                                          <p:stCondLst>
                                            <p:cond delay="0"/>
                                          </p:stCondLst>
                                        </p:cTn>
                                        <p:tgtEl>
                                          <p:spTgt spid="33"/>
                                        </p:tgtEl>
                                        <p:attrNameLst>
                                          <p:attrName>style.visibility</p:attrName>
                                        </p:attrNameLst>
                                      </p:cBhvr>
                                      <p:to>
                                        <p:strVal val="visible"/>
                                      </p:to>
                                    </p:set>
                                    <p:anim calcmode="lin" valueType="num">
                                      <p:cBhvr>
                                        <p:cTn id="33" dur="500" fill="hold"/>
                                        <p:tgtEl>
                                          <p:spTgt spid="33"/>
                                        </p:tgtEl>
                                        <p:attrNameLst>
                                          <p:attrName>ppt_w</p:attrName>
                                        </p:attrNameLst>
                                      </p:cBhvr>
                                      <p:tavLst>
                                        <p:tav tm="0">
                                          <p:val>
                                            <p:fltVal val="0"/>
                                          </p:val>
                                        </p:tav>
                                        <p:tav tm="100000">
                                          <p:val>
                                            <p:strVal val="#ppt_w"/>
                                          </p:val>
                                        </p:tav>
                                      </p:tavLst>
                                    </p:anim>
                                    <p:anim calcmode="lin" valueType="num">
                                      <p:cBhvr>
                                        <p:cTn id="34" dur="500" fill="hold"/>
                                        <p:tgtEl>
                                          <p:spTgt spid="33"/>
                                        </p:tgtEl>
                                        <p:attrNameLst>
                                          <p:attrName>ppt_h</p:attrName>
                                        </p:attrNameLst>
                                      </p:cBhvr>
                                      <p:tavLst>
                                        <p:tav tm="0">
                                          <p:val>
                                            <p:fltVal val="0"/>
                                          </p:val>
                                        </p:tav>
                                        <p:tav tm="100000">
                                          <p:val>
                                            <p:strVal val="#ppt_h"/>
                                          </p:val>
                                        </p:tav>
                                      </p:tavLst>
                                    </p:anim>
                                    <p:animEffect transition="in" filter="fade">
                                      <p:cBhvr>
                                        <p:cTn id="35" dur="500"/>
                                        <p:tgtEl>
                                          <p:spTgt spid="33"/>
                                        </p:tgtEl>
                                      </p:cBhvr>
                                    </p:animEffect>
                                  </p:childTnLst>
                                </p:cTn>
                              </p:par>
                            </p:childTnLst>
                          </p:cTn>
                        </p:par>
                        <p:par>
                          <p:cTn id="36" fill="hold">
                            <p:stCondLst>
                              <p:cond delay="4750"/>
                            </p:stCondLst>
                            <p:childTnLst>
                              <p:par>
                                <p:cTn id="37" presetID="22" presetClass="entr" presetSubtype="8" fill="hold" grpId="0" nodeType="afterEffect">
                                  <p:stCondLst>
                                    <p:cond delay="0"/>
                                  </p:stCondLst>
                                  <p:childTnLst>
                                    <p:set>
                                      <p:cBhvr>
                                        <p:cTn id="38" dur="1" fill="hold">
                                          <p:stCondLst>
                                            <p:cond delay="0"/>
                                          </p:stCondLst>
                                        </p:cTn>
                                        <p:tgtEl>
                                          <p:spTgt spid="34"/>
                                        </p:tgtEl>
                                        <p:attrNameLst>
                                          <p:attrName>style.visibility</p:attrName>
                                        </p:attrNameLst>
                                      </p:cBhvr>
                                      <p:to>
                                        <p:strVal val="visible"/>
                                      </p:to>
                                    </p:set>
                                    <p:animEffect transition="in" filter="wipe(left)">
                                      <p:cBhvr>
                                        <p:cTn id="39"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33" grpId="0" animBg="1"/>
      <p:bldP spid="34"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894400" y="3909600"/>
            <a:ext cx="4914230" cy="369332"/>
          </a:xfrm>
          <a:prstGeom prst="rect">
            <a:avLst/>
          </a:prstGeom>
          <a:noFill/>
        </p:spPr>
        <p:txBody>
          <a:bodyPr wrap="none" rtlCol="0">
            <a:spAutoFit/>
          </a:bodyPr>
          <a:lstStyle/>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整理发布</a:t>
            </a:r>
            <a:endParaRPr lang="zh-CN" altLang="en-US" dirty="0"/>
          </a:p>
        </p:txBody>
      </p:sp>
    </p:spTree>
    <p:extLst>
      <p:ext uri="{BB962C8B-B14F-4D97-AF65-F5344CB8AC3E}">
        <p14:creationId xmlns:p14="http://schemas.microsoft.com/office/powerpoint/2010/main" val="7561976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grpSp>
        <p:nvGrpSpPr>
          <p:cNvPr id="17" name="组合 16"/>
          <p:cNvGrpSpPr/>
          <p:nvPr/>
        </p:nvGrpSpPr>
        <p:grpSpPr>
          <a:xfrm>
            <a:off x="3039948" y="3665768"/>
            <a:ext cx="6110515" cy="1761400"/>
            <a:chOff x="4673220" y="2474442"/>
            <a:chExt cx="6110515" cy="1761400"/>
          </a:xfrm>
        </p:grpSpPr>
        <p:sp>
          <p:nvSpPr>
            <p:cNvPr id="18" name="3"/>
            <p:cNvSpPr>
              <a:spLocks noChangeArrowheads="1"/>
            </p:cNvSpPr>
            <p:nvPr>
              <p:custDataLst>
                <p:tags r:id="rId1"/>
              </p:custDataLst>
            </p:nvPr>
          </p:nvSpPr>
          <p:spPr bwMode="auto">
            <a:xfrm>
              <a:off x="4866155" y="2474442"/>
              <a:ext cx="5724644"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pPr marL="0" marR="0" lvl="0" indent="0" algn="ctr"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lang="zh-CN" altLang="en-US" sz="5400" kern="0" dirty="0">
                  <a:solidFill>
                    <a:srgbClr val="DF6282"/>
                  </a:solidFill>
                  <a:latin typeface="微软雅黑" panose="020B0503020204020204" pitchFamily="34" charset="-122"/>
                  <a:ea typeface="微软雅黑" panose="020B0503020204020204" pitchFamily="34" charset="-122"/>
                  <a:sym typeface="Calibri" panose="020F0502020204030204" pitchFamily="34" charset="0"/>
                </a:rPr>
                <a:t>加入你的标题描述</a:t>
              </a:r>
              <a:endParaRPr kumimoji="0" lang="zh-CN" altLang="en-US" sz="5400" i="0" u="none" strike="noStrike" kern="0" cap="none" spc="0" normalizeH="0" baseline="0" noProof="0" dirty="0">
                <a:ln>
                  <a:noFill/>
                </a:ln>
                <a:solidFill>
                  <a:srgbClr val="DF6282"/>
                </a:solidFill>
                <a:effectLst/>
                <a:uLnTx/>
                <a:uFillTx/>
                <a:latin typeface="微软雅黑" panose="020B0503020204020204" pitchFamily="34" charset="-122"/>
                <a:ea typeface="微软雅黑" panose="020B0503020204020204" pitchFamily="34" charset="-122"/>
                <a:sym typeface="Calibri" panose="020F0502020204030204" pitchFamily="34" charset="0"/>
              </a:endParaRPr>
            </a:p>
          </p:txBody>
        </p:sp>
        <p:sp>
          <p:nvSpPr>
            <p:cNvPr id="25" name="10"/>
            <p:cNvSpPr/>
            <p:nvPr>
              <p:custDataLst>
                <p:tags r:id="rId2"/>
              </p:custDataLst>
            </p:nvPr>
          </p:nvSpPr>
          <p:spPr>
            <a:xfrm>
              <a:off x="4935083" y="3712622"/>
              <a:ext cx="5586786" cy="523220"/>
            </a:xfrm>
            <a:prstGeom prst="rect">
              <a:avLst/>
            </a:prstGeom>
          </p:spPr>
          <p:txBody>
            <a:bodyPr wrap="none">
              <a:spAutoFit/>
            </a:bodyPr>
            <a:lstStyle/>
            <a:p>
              <a:pPr lvl="0" algn="ctr">
                <a:defRPr/>
              </a:pPr>
              <a:r>
                <a:rPr lang="en-US" altLang="zh-CN" sz="2800" kern="0" dirty="0">
                  <a:solidFill>
                    <a:srgbClr val="267F42"/>
                  </a:solidFill>
                  <a:latin typeface="微软雅黑" panose="020B0503020204020204" pitchFamily="34" charset="-122"/>
                  <a:ea typeface="微软雅黑" panose="020B0503020204020204" pitchFamily="34" charset="-122"/>
                </a:rPr>
                <a:t>ADD YOUR TITLE DESCRIPTION</a:t>
              </a:r>
              <a:endParaRPr kumimoji="0" lang="en-US" altLang="zh-CN" sz="2800" b="0" i="0" u="none" strike="noStrike" kern="0" cap="none" spc="0" normalizeH="0" baseline="0" noProof="0" dirty="0">
                <a:ln>
                  <a:noFill/>
                </a:ln>
                <a:solidFill>
                  <a:srgbClr val="267F42"/>
                </a:solidFill>
                <a:effectLst/>
                <a:uLnTx/>
                <a:uFillTx/>
                <a:latin typeface="微软雅黑" panose="020B0503020204020204" pitchFamily="34" charset="-122"/>
                <a:ea typeface="微软雅黑" panose="020B0503020204020204" pitchFamily="34" charset="-122"/>
              </a:endParaRPr>
            </a:p>
          </p:txBody>
        </p:sp>
        <p:cxnSp>
          <p:nvCxnSpPr>
            <p:cNvPr id="26" name="品 11"/>
            <p:cNvCxnSpPr/>
            <p:nvPr>
              <p:custDataLst>
                <p:tags r:id="rId3"/>
              </p:custDataLst>
            </p:nvPr>
          </p:nvCxnSpPr>
          <p:spPr>
            <a:xfrm>
              <a:off x="4673220" y="3529385"/>
              <a:ext cx="6110515" cy="0"/>
            </a:xfrm>
            <a:prstGeom prst="line">
              <a:avLst/>
            </a:prstGeom>
            <a:noFill/>
            <a:ln w="6350" cap="flat" cmpd="sng" algn="ctr">
              <a:solidFill>
                <a:srgbClr val="267F42"/>
              </a:solidFill>
              <a:prstDash val="solid"/>
              <a:miter lim="800000"/>
            </a:ln>
            <a:effectLst/>
          </p:spPr>
        </p:cxnSp>
      </p:grpSp>
      <p:sp>
        <p:nvSpPr>
          <p:cNvPr id="27" name="椭圆 26"/>
          <p:cNvSpPr/>
          <p:nvPr/>
        </p:nvSpPr>
        <p:spPr>
          <a:xfrm>
            <a:off x="5194384" y="1239803"/>
            <a:ext cx="1801642" cy="1801638"/>
          </a:xfrm>
          <a:prstGeom prst="ellipse">
            <a:avLst/>
          </a:prstGeom>
          <a:noFill/>
          <a:ln>
            <a:solidFill>
              <a:srgbClr val="267F4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en-US" altLang="zh-CN" sz="7200" dirty="0">
                <a:solidFill>
                  <a:srgbClr val="267F42"/>
                </a:solidFill>
              </a:rPr>
              <a:t>1</a:t>
            </a:r>
            <a:endParaRPr lang="zh-CN" altLang="en-US" sz="7200" dirty="0">
              <a:solidFill>
                <a:srgbClr val="267F42"/>
              </a:solidFill>
            </a:endParaRPr>
          </a:p>
        </p:txBody>
      </p:sp>
    </p:spTree>
    <p:extLst>
      <p:ext uri="{BB962C8B-B14F-4D97-AF65-F5344CB8AC3E}">
        <p14:creationId xmlns:p14="http://schemas.microsoft.com/office/powerpoint/2010/main" val="751631942"/>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750" fill="hold"/>
                                        <p:tgtEl>
                                          <p:spTgt spid="14"/>
                                        </p:tgtEl>
                                        <p:attrNameLst>
                                          <p:attrName>ppt_w</p:attrName>
                                        </p:attrNameLst>
                                      </p:cBhvr>
                                      <p:tavLst>
                                        <p:tav tm="0">
                                          <p:val>
                                            <p:fltVal val="0"/>
                                          </p:val>
                                        </p:tav>
                                        <p:tav tm="100000">
                                          <p:val>
                                            <p:strVal val="#ppt_w"/>
                                          </p:val>
                                        </p:tav>
                                      </p:tavLst>
                                    </p:anim>
                                    <p:anim calcmode="lin" valueType="num">
                                      <p:cBhvr>
                                        <p:cTn id="8" dur="750" fill="hold"/>
                                        <p:tgtEl>
                                          <p:spTgt spid="14"/>
                                        </p:tgtEl>
                                        <p:attrNameLst>
                                          <p:attrName>ppt_h</p:attrName>
                                        </p:attrNameLst>
                                      </p:cBhvr>
                                      <p:tavLst>
                                        <p:tav tm="0">
                                          <p:val>
                                            <p:fltVal val="0"/>
                                          </p:val>
                                        </p:tav>
                                        <p:tav tm="100000">
                                          <p:val>
                                            <p:strVal val="#ppt_h"/>
                                          </p:val>
                                        </p:tav>
                                      </p:tavLst>
                                    </p:anim>
                                    <p:animEffect transition="in" filter="fade">
                                      <p:cBhvr>
                                        <p:cTn id="9" dur="750"/>
                                        <p:tgtEl>
                                          <p:spTgt spid="14"/>
                                        </p:tgtEl>
                                      </p:cBhvr>
                                    </p:animEffect>
                                  </p:childTnLst>
                                </p:cTn>
                              </p:par>
                            </p:childTnLst>
                          </p:cTn>
                        </p:par>
                        <p:par>
                          <p:cTn id="10" fill="hold">
                            <p:stCondLst>
                              <p:cond delay="750"/>
                            </p:stCondLst>
                            <p:childTnLst>
                              <p:par>
                                <p:cTn id="11" presetID="52" presetClass="entr" presetSubtype="0" fill="hold" grpId="0" nodeType="afterEffect">
                                  <p:stCondLst>
                                    <p:cond delay="0"/>
                                  </p:stCondLst>
                                  <p:childTnLst>
                                    <p:set>
                                      <p:cBhvr>
                                        <p:cTn id="12" dur="1" fill="hold">
                                          <p:stCondLst>
                                            <p:cond delay="0"/>
                                          </p:stCondLst>
                                        </p:cTn>
                                        <p:tgtEl>
                                          <p:spTgt spid="27"/>
                                        </p:tgtEl>
                                        <p:attrNameLst>
                                          <p:attrName>style.visibility</p:attrName>
                                        </p:attrNameLst>
                                      </p:cBhvr>
                                      <p:to>
                                        <p:strVal val="visible"/>
                                      </p:to>
                                    </p:set>
                                    <p:animScale>
                                      <p:cBhvr>
                                        <p:cTn id="13" dur="1000" decel="50000" fill="hold">
                                          <p:stCondLst>
                                            <p:cond delay="0"/>
                                          </p:stCondLst>
                                        </p:cTn>
                                        <p:tgtEl>
                                          <p:spTgt spid="2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1000" decel="50000" fill="hold">
                                          <p:stCondLst>
                                            <p:cond delay="0"/>
                                          </p:stCondLst>
                                        </p:cTn>
                                        <p:tgtEl>
                                          <p:spTgt spid="27"/>
                                        </p:tgtEl>
                                        <p:attrNameLst>
                                          <p:attrName>ppt_x</p:attrName>
                                          <p:attrName>ppt_y</p:attrName>
                                        </p:attrNameLst>
                                      </p:cBhvr>
                                    </p:animMotion>
                                    <p:animEffect transition="in" filter="fade">
                                      <p:cBhvr>
                                        <p:cTn id="15" dur="1000"/>
                                        <p:tgtEl>
                                          <p:spTgt spid="27"/>
                                        </p:tgtEl>
                                      </p:cBhvr>
                                    </p:animEffect>
                                  </p:childTnLst>
                                </p:cTn>
                              </p:par>
                            </p:childTnLst>
                          </p:cTn>
                        </p:par>
                        <p:par>
                          <p:cTn id="16" fill="hold">
                            <p:stCondLst>
                              <p:cond delay="1750"/>
                            </p:stCondLst>
                            <p:childTnLst>
                              <p:par>
                                <p:cTn id="17" presetID="2" presetClass="entr" presetSubtype="8" fill="hold" nodeType="afterEffect">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cBhvr additive="base">
                                        <p:cTn id="19" dur="750" fill="hold"/>
                                        <p:tgtEl>
                                          <p:spTgt spid="17"/>
                                        </p:tgtEl>
                                        <p:attrNameLst>
                                          <p:attrName>ppt_x</p:attrName>
                                        </p:attrNameLst>
                                      </p:cBhvr>
                                      <p:tavLst>
                                        <p:tav tm="0">
                                          <p:val>
                                            <p:strVal val="0-#ppt_w/2"/>
                                          </p:val>
                                        </p:tav>
                                        <p:tav tm="100000">
                                          <p:val>
                                            <p:strVal val="#ppt_x"/>
                                          </p:val>
                                        </p:tav>
                                      </p:tavLst>
                                    </p:anim>
                                    <p:anim calcmode="lin" valueType="num">
                                      <p:cBhvr additive="base">
                                        <p:cTn id="20" dur="75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270000" y="443285"/>
            <a:ext cx="9664700" cy="837928"/>
            <a:chOff x="1270000" y="487136"/>
            <a:chExt cx="9664700" cy="837928"/>
          </a:xfrm>
        </p:grpSpPr>
        <p:sp>
          <p:nvSpPr>
            <p:cNvPr id="2" name="矩形 1"/>
            <p:cNvSpPr/>
            <p:nvPr/>
          </p:nvSpPr>
          <p:spPr>
            <a:xfrm>
              <a:off x="1270000" y="487136"/>
              <a:ext cx="9664700" cy="837928"/>
            </a:xfrm>
            <a:prstGeom prst="rect">
              <a:avLst/>
            </a:prstGeom>
            <a:solidFill>
              <a:srgbClr val="267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Copyright Notice"/>
            <p:cNvSpPr>
              <a:spLocks/>
            </p:cNvSpPr>
            <p:nvPr/>
          </p:nvSpPr>
          <p:spPr bwMode="auto">
            <a:xfrm>
              <a:off x="2611411" y="688718"/>
              <a:ext cx="6981878" cy="43476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400" cap="small" dirty="0">
                  <a:solidFill>
                    <a:schemeClr val="bg1"/>
                  </a:solidFill>
                  <a:latin typeface="微软雅黑" panose="020B0503020204020204" pitchFamily="34" charset="-122"/>
                  <a:ea typeface="微软雅黑" panose="020B0503020204020204" pitchFamily="34" charset="-122"/>
                </a:rPr>
                <a:t>点击加入标题文字</a:t>
              </a:r>
              <a:endParaRPr lang="en-US" sz="2400" cap="small" dirty="0">
                <a:solidFill>
                  <a:schemeClr val="bg1"/>
                </a:solidFill>
                <a:latin typeface="微软雅黑" panose="020B0503020204020204" pitchFamily="34" charset="-122"/>
                <a:ea typeface="微软雅黑" panose="020B0503020204020204" pitchFamily="34" charset="-122"/>
              </a:endParaRPr>
            </a:p>
          </p:txBody>
        </p:sp>
      </p:grpSp>
      <p:grpSp>
        <p:nvGrpSpPr>
          <p:cNvPr id="3" name="组合 2"/>
          <p:cNvGrpSpPr/>
          <p:nvPr/>
        </p:nvGrpSpPr>
        <p:grpSpPr>
          <a:xfrm>
            <a:off x="911291" y="2018371"/>
            <a:ext cx="10370945" cy="4387656"/>
            <a:chOff x="911291" y="2018371"/>
            <a:chExt cx="10370945" cy="4387656"/>
          </a:xfrm>
        </p:grpSpPr>
        <p:sp>
          <p:nvSpPr>
            <p:cNvPr id="14" name="Oval 43"/>
            <p:cNvSpPr>
              <a:spLocks noChangeArrowheads="1"/>
            </p:cNvSpPr>
            <p:nvPr/>
          </p:nvSpPr>
          <p:spPr bwMode="auto">
            <a:xfrm flipH="1">
              <a:off x="4370187" y="4237900"/>
              <a:ext cx="1541317" cy="1546326"/>
            </a:xfrm>
            <a:prstGeom prst="ellipse">
              <a:avLst/>
            </a:prstGeom>
            <a:noFill/>
            <a:ln>
              <a:solidFill>
                <a:srgbClr val="267F42"/>
              </a:solidFill>
            </a:ln>
          </p:spPr>
          <p:txBody>
            <a:bodyPr/>
            <a:lstStyle/>
            <a:p>
              <a:endParaRPr lang="zh-CN" altLang="en-US" sz="3200">
                <a:solidFill>
                  <a:schemeClr val="bg1">
                    <a:lumMod val="50000"/>
                  </a:schemeClr>
                </a:solidFill>
              </a:endParaRPr>
            </a:p>
          </p:txBody>
        </p:sp>
        <p:sp>
          <p:nvSpPr>
            <p:cNvPr id="15" name="Oval 44"/>
            <p:cNvSpPr>
              <a:spLocks noChangeArrowheads="1"/>
            </p:cNvSpPr>
            <p:nvPr/>
          </p:nvSpPr>
          <p:spPr bwMode="auto">
            <a:xfrm flipH="1">
              <a:off x="2654340" y="4237900"/>
              <a:ext cx="1541317" cy="1546326"/>
            </a:xfrm>
            <a:prstGeom prst="ellipse">
              <a:avLst/>
            </a:prstGeom>
            <a:noFill/>
            <a:ln>
              <a:solidFill>
                <a:srgbClr val="DF6282"/>
              </a:solidFill>
            </a:ln>
          </p:spPr>
          <p:txBody>
            <a:bodyPr/>
            <a:lstStyle/>
            <a:p>
              <a:endParaRPr lang="zh-CN" altLang="en-US" sz="3200">
                <a:solidFill>
                  <a:schemeClr val="bg1">
                    <a:lumMod val="50000"/>
                  </a:schemeClr>
                </a:solidFill>
              </a:endParaRPr>
            </a:p>
          </p:txBody>
        </p:sp>
        <p:sp>
          <p:nvSpPr>
            <p:cNvPr id="16" name="Oval 45"/>
            <p:cNvSpPr>
              <a:spLocks noChangeArrowheads="1"/>
            </p:cNvSpPr>
            <p:nvPr/>
          </p:nvSpPr>
          <p:spPr bwMode="auto">
            <a:xfrm flipH="1">
              <a:off x="938491" y="4237900"/>
              <a:ext cx="1541317" cy="1546326"/>
            </a:xfrm>
            <a:prstGeom prst="ellipse">
              <a:avLst/>
            </a:prstGeom>
            <a:noFill/>
            <a:ln>
              <a:solidFill>
                <a:srgbClr val="267F42"/>
              </a:solidFill>
            </a:ln>
          </p:spPr>
          <p:txBody>
            <a:bodyPr/>
            <a:lstStyle/>
            <a:p>
              <a:endParaRPr lang="zh-CN" altLang="en-US" sz="3200">
                <a:solidFill>
                  <a:schemeClr val="bg1">
                    <a:lumMod val="50000"/>
                  </a:schemeClr>
                </a:solidFill>
              </a:endParaRPr>
            </a:p>
          </p:txBody>
        </p:sp>
        <p:sp>
          <p:nvSpPr>
            <p:cNvPr id="17" name="Rectangle 46"/>
            <p:cNvSpPr>
              <a:spLocks noChangeArrowheads="1"/>
            </p:cNvSpPr>
            <p:nvPr/>
          </p:nvSpPr>
          <p:spPr bwMode="auto">
            <a:xfrm flipH="1">
              <a:off x="911291" y="5933602"/>
              <a:ext cx="5036479" cy="448934"/>
            </a:xfrm>
            <a:prstGeom prst="rect">
              <a:avLst/>
            </a:prstGeom>
            <a:solidFill>
              <a:srgbClr val="267F42"/>
            </a:solidFill>
            <a:ln>
              <a:noFill/>
            </a:ln>
          </p:spPr>
          <p:txBody>
            <a:bodyPr/>
            <a:lstStyle/>
            <a:p>
              <a:endParaRPr lang="zh-CN" altLang="en-US" sz="3200">
                <a:solidFill>
                  <a:prstClr val="black"/>
                </a:solidFill>
              </a:endParaRPr>
            </a:p>
          </p:txBody>
        </p:sp>
        <p:grpSp>
          <p:nvGrpSpPr>
            <p:cNvPr id="18" name="Group 58"/>
            <p:cNvGrpSpPr/>
            <p:nvPr/>
          </p:nvGrpSpPr>
          <p:grpSpPr bwMode="auto">
            <a:xfrm flipH="1">
              <a:off x="1521017" y="4618815"/>
              <a:ext cx="376263" cy="394517"/>
              <a:chOff x="2352" y="1832"/>
              <a:chExt cx="166" cy="174"/>
            </a:xfrm>
            <a:solidFill>
              <a:srgbClr val="267F42"/>
            </a:solidFill>
          </p:grpSpPr>
          <p:sp>
            <p:nvSpPr>
              <p:cNvPr id="28" name="Freeform 48"/>
              <p:cNvSpPr/>
              <p:nvPr/>
            </p:nvSpPr>
            <p:spPr bwMode="auto">
              <a:xfrm>
                <a:off x="2352" y="1832"/>
                <a:ext cx="166" cy="14"/>
              </a:xfrm>
              <a:custGeom>
                <a:avLst/>
                <a:gdLst>
                  <a:gd name="T0" fmla="*/ 79 w 82"/>
                  <a:gd name="T1" fmla="*/ 0 h 7"/>
                  <a:gd name="T2" fmla="*/ 3 w 82"/>
                  <a:gd name="T3" fmla="*/ 0 h 7"/>
                  <a:gd name="T4" fmla="*/ 0 w 82"/>
                  <a:gd name="T5" fmla="*/ 4 h 7"/>
                  <a:gd name="T6" fmla="*/ 3 w 82"/>
                  <a:gd name="T7" fmla="*/ 7 h 7"/>
                  <a:gd name="T8" fmla="*/ 79 w 82"/>
                  <a:gd name="T9" fmla="*/ 7 h 7"/>
                  <a:gd name="T10" fmla="*/ 82 w 82"/>
                  <a:gd name="T11" fmla="*/ 4 h 7"/>
                  <a:gd name="T12" fmla="*/ 79 w 82"/>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82" h="7">
                    <a:moveTo>
                      <a:pt x="79" y="0"/>
                    </a:moveTo>
                    <a:cubicBezTo>
                      <a:pt x="3" y="0"/>
                      <a:pt x="3" y="0"/>
                      <a:pt x="3" y="0"/>
                    </a:cubicBezTo>
                    <a:cubicBezTo>
                      <a:pt x="1" y="0"/>
                      <a:pt x="0" y="2"/>
                      <a:pt x="0" y="4"/>
                    </a:cubicBezTo>
                    <a:cubicBezTo>
                      <a:pt x="0" y="6"/>
                      <a:pt x="1" y="7"/>
                      <a:pt x="3" y="7"/>
                    </a:cubicBezTo>
                    <a:cubicBezTo>
                      <a:pt x="79" y="7"/>
                      <a:pt x="79" y="7"/>
                      <a:pt x="79" y="7"/>
                    </a:cubicBezTo>
                    <a:cubicBezTo>
                      <a:pt x="81" y="7"/>
                      <a:pt x="82" y="6"/>
                      <a:pt x="82" y="4"/>
                    </a:cubicBezTo>
                    <a:cubicBezTo>
                      <a:pt x="82" y="2"/>
                      <a:pt x="81" y="0"/>
                      <a:pt x="79"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3200">
                  <a:solidFill>
                    <a:schemeClr val="bg1">
                      <a:lumMod val="50000"/>
                    </a:schemeClr>
                  </a:solidFill>
                </a:endParaRPr>
              </a:p>
            </p:txBody>
          </p:sp>
          <p:sp>
            <p:nvSpPr>
              <p:cNvPr id="29" name="Freeform 49"/>
              <p:cNvSpPr/>
              <p:nvPr/>
            </p:nvSpPr>
            <p:spPr bwMode="auto">
              <a:xfrm>
                <a:off x="2368" y="1866"/>
                <a:ext cx="134" cy="87"/>
              </a:xfrm>
              <a:custGeom>
                <a:avLst/>
                <a:gdLst>
                  <a:gd name="T0" fmla="*/ 63 w 66"/>
                  <a:gd name="T1" fmla="*/ 0 h 43"/>
                  <a:gd name="T2" fmla="*/ 59 w 66"/>
                  <a:gd name="T3" fmla="*/ 3 h 43"/>
                  <a:gd name="T4" fmla="*/ 59 w 66"/>
                  <a:gd name="T5" fmla="*/ 32 h 43"/>
                  <a:gd name="T6" fmla="*/ 55 w 66"/>
                  <a:gd name="T7" fmla="*/ 36 h 43"/>
                  <a:gd name="T8" fmla="*/ 11 w 66"/>
                  <a:gd name="T9" fmla="*/ 36 h 43"/>
                  <a:gd name="T10" fmla="*/ 7 w 66"/>
                  <a:gd name="T11" fmla="*/ 32 h 43"/>
                  <a:gd name="T12" fmla="*/ 7 w 66"/>
                  <a:gd name="T13" fmla="*/ 3 h 43"/>
                  <a:gd name="T14" fmla="*/ 3 w 66"/>
                  <a:gd name="T15" fmla="*/ 0 h 43"/>
                  <a:gd name="T16" fmla="*/ 0 w 66"/>
                  <a:gd name="T17" fmla="*/ 3 h 43"/>
                  <a:gd name="T18" fmla="*/ 0 w 66"/>
                  <a:gd name="T19" fmla="*/ 32 h 43"/>
                  <a:gd name="T20" fmla="*/ 11 w 66"/>
                  <a:gd name="T21" fmla="*/ 43 h 43"/>
                  <a:gd name="T22" fmla="*/ 55 w 66"/>
                  <a:gd name="T23" fmla="*/ 43 h 43"/>
                  <a:gd name="T24" fmla="*/ 66 w 66"/>
                  <a:gd name="T25" fmla="*/ 32 h 43"/>
                  <a:gd name="T26" fmla="*/ 66 w 66"/>
                  <a:gd name="T27" fmla="*/ 3 h 43"/>
                  <a:gd name="T28" fmla="*/ 63 w 66"/>
                  <a:gd name="T29"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6" h="43">
                    <a:moveTo>
                      <a:pt x="63" y="0"/>
                    </a:moveTo>
                    <a:cubicBezTo>
                      <a:pt x="61" y="0"/>
                      <a:pt x="59" y="1"/>
                      <a:pt x="59" y="3"/>
                    </a:cubicBezTo>
                    <a:cubicBezTo>
                      <a:pt x="59" y="32"/>
                      <a:pt x="59" y="32"/>
                      <a:pt x="59" y="32"/>
                    </a:cubicBezTo>
                    <a:cubicBezTo>
                      <a:pt x="59" y="34"/>
                      <a:pt x="57" y="36"/>
                      <a:pt x="55" y="36"/>
                    </a:cubicBezTo>
                    <a:cubicBezTo>
                      <a:pt x="11" y="36"/>
                      <a:pt x="11" y="36"/>
                      <a:pt x="11" y="36"/>
                    </a:cubicBezTo>
                    <a:cubicBezTo>
                      <a:pt x="9" y="36"/>
                      <a:pt x="7" y="34"/>
                      <a:pt x="7" y="32"/>
                    </a:cubicBezTo>
                    <a:cubicBezTo>
                      <a:pt x="7" y="3"/>
                      <a:pt x="7" y="3"/>
                      <a:pt x="7" y="3"/>
                    </a:cubicBezTo>
                    <a:cubicBezTo>
                      <a:pt x="7" y="1"/>
                      <a:pt x="5" y="0"/>
                      <a:pt x="3" y="0"/>
                    </a:cubicBezTo>
                    <a:cubicBezTo>
                      <a:pt x="1" y="0"/>
                      <a:pt x="0" y="1"/>
                      <a:pt x="0" y="3"/>
                    </a:cubicBezTo>
                    <a:cubicBezTo>
                      <a:pt x="0" y="32"/>
                      <a:pt x="0" y="32"/>
                      <a:pt x="0" y="32"/>
                    </a:cubicBezTo>
                    <a:cubicBezTo>
                      <a:pt x="0" y="38"/>
                      <a:pt x="5" y="43"/>
                      <a:pt x="11" y="43"/>
                    </a:cubicBezTo>
                    <a:cubicBezTo>
                      <a:pt x="55" y="43"/>
                      <a:pt x="55" y="43"/>
                      <a:pt x="55" y="43"/>
                    </a:cubicBezTo>
                    <a:cubicBezTo>
                      <a:pt x="61" y="43"/>
                      <a:pt x="66" y="38"/>
                      <a:pt x="66" y="32"/>
                    </a:cubicBezTo>
                    <a:cubicBezTo>
                      <a:pt x="66" y="3"/>
                      <a:pt x="66" y="3"/>
                      <a:pt x="66" y="3"/>
                    </a:cubicBezTo>
                    <a:cubicBezTo>
                      <a:pt x="66" y="1"/>
                      <a:pt x="65" y="0"/>
                      <a:pt x="6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3200">
                  <a:solidFill>
                    <a:schemeClr val="bg1">
                      <a:lumMod val="50000"/>
                    </a:schemeClr>
                  </a:solidFill>
                </a:endParaRPr>
              </a:p>
            </p:txBody>
          </p:sp>
          <p:sp>
            <p:nvSpPr>
              <p:cNvPr id="30" name="Freeform 50"/>
              <p:cNvSpPr/>
              <p:nvPr/>
            </p:nvSpPr>
            <p:spPr bwMode="auto">
              <a:xfrm>
                <a:off x="2402" y="1895"/>
                <a:ext cx="15" cy="28"/>
              </a:xfrm>
              <a:custGeom>
                <a:avLst/>
                <a:gdLst>
                  <a:gd name="T0" fmla="*/ 7 w 7"/>
                  <a:gd name="T1" fmla="*/ 10 h 14"/>
                  <a:gd name="T2" fmla="*/ 7 w 7"/>
                  <a:gd name="T3" fmla="*/ 4 h 14"/>
                  <a:gd name="T4" fmla="*/ 3 w 7"/>
                  <a:gd name="T5" fmla="*/ 0 h 14"/>
                  <a:gd name="T6" fmla="*/ 0 w 7"/>
                  <a:gd name="T7" fmla="*/ 4 h 14"/>
                  <a:gd name="T8" fmla="*/ 0 w 7"/>
                  <a:gd name="T9" fmla="*/ 10 h 14"/>
                  <a:gd name="T10" fmla="*/ 3 w 7"/>
                  <a:gd name="T11" fmla="*/ 14 h 14"/>
                  <a:gd name="T12" fmla="*/ 7 w 7"/>
                  <a:gd name="T13" fmla="*/ 10 h 14"/>
                </a:gdLst>
                <a:ahLst/>
                <a:cxnLst>
                  <a:cxn ang="0">
                    <a:pos x="T0" y="T1"/>
                  </a:cxn>
                  <a:cxn ang="0">
                    <a:pos x="T2" y="T3"/>
                  </a:cxn>
                  <a:cxn ang="0">
                    <a:pos x="T4" y="T5"/>
                  </a:cxn>
                  <a:cxn ang="0">
                    <a:pos x="T6" y="T7"/>
                  </a:cxn>
                  <a:cxn ang="0">
                    <a:pos x="T8" y="T9"/>
                  </a:cxn>
                  <a:cxn ang="0">
                    <a:pos x="T10" y="T11"/>
                  </a:cxn>
                  <a:cxn ang="0">
                    <a:pos x="T12" y="T13"/>
                  </a:cxn>
                </a:cxnLst>
                <a:rect l="0" t="0" r="r" b="b"/>
                <a:pathLst>
                  <a:path w="7" h="14">
                    <a:moveTo>
                      <a:pt x="7" y="10"/>
                    </a:moveTo>
                    <a:cubicBezTo>
                      <a:pt x="7" y="4"/>
                      <a:pt x="7" y="4"/>
                      <a:pt x="7" y="4"/>
                    </a:cubicBezTo>
                    <a:cubicBezTo>
                      <a:pt x="7" y="2"/>
                      <a:pt x="5" y="0"/>
                      <a:pt x="3" y="0"/>
                    </a:cubicBezTo>
                    <a:cubicBezTo>
                      <a:pt x="1" y="0"/>
                      <a:pt x="0" y="2"/>
                      <a:pt x="0" y="4"/>
                    </a:cubicBezTo>
                    <a:cubicBezTo>
                      <a:pt x="0" y="10"/>
                      <a:pt x="0" y="10"/>
                      <a:pt x="0" y="10"/>
                    </a:cubicBezTo>
                    <a:cubicBezTo>
                      <a:pt x="0" y="12"/>
                      <a:pt x="1" y="14"/>
                      <a:pt x="3" y="14"/>
                    </a:cubicBezTo>
                    <a:cubicBezTo>
                      <a:pt x="5" y="14"/>
                      <a:pt x="7" y="12"/>
                      <a:pt x="7" y="1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3200">
                  <a:solidFill>
                    <a:schemeClr val="bg1">
                      <a:lumMod val="50000"/>
                    </a:schemeClr>
                  </a:solidFill>
                </a:endParaRPr>
              </a:p>
            </p:txBody>
          </p:sp>
          <p:sp>
            <p:nvSpPr>
              <p:cNvPr id="31" name="Freeform 51"/>
              <p:cNvSpPr/>
              <p:nvPr/>
            </p:nvSpPr>
            <p:spPr bwMode="auto">
              <a:xfrm>
                <a:off x="2427" y="1868"/>
                <a:ext cx="16" cy="55"/>
              </a:xfrm>
              <a:custGeom>
                <a:avLst/>
                <a:gdLst>
                  <a:gd name="T0" fmla="*/ 8 w 8"/>
                  <a:gd name="T1" fmla="*/ 23 h 27"/>
                  <a:gd name="T2" fmla="*/ 8 w 8"/>
                  <a:gd name="T3" fmla="*/ 3 h 27"/>
                  <a:gd name="T4" fmla="*/ 4 w 8"/>
                  <a:gd name="T5" fmla="*/ 0 h 27"/>
                  <a:gd name="T6" fmla="*/ 0 w 8"/>
                  <a:gd name="T7" fmla="*/ 3 h 27"/>
                  <a:gd name="T8" fmla="*/ 0 w 8"/>
                  <a:gd name="T9" fmla="*/ 23 h 27"/>
                  <a:gd name="T10" fmla="*/ 4 w 8"/>
                  <a:gd name="T11" fmla="*/ 27 h 27"/>
                  <a:gd name="T12" fmla="*/ 8 w 8"/>
                  <a:gd name="T13" fmla="*/ 23 h 27"/>
                </a:gdLst>
                <a:ahLst/>
                <a:cxnLst>
                  <a:cxn ang="0">
                    <a:pos x="T0" y="T1"/>
                  </a:cxn>
                  <a:cxn ang="0">
                    <a:pos x="T2" y="T3"/>
                  </a:cxn>
                  <a:cxn ang="0">
                    <a:pos x="T4" y="T5"/>
                  </a:cxn>
                  <a:cxn ang="0">
                    <a:pos x="T6" y="T7"/>
                  </a:cxn>
                  <a:cxn ang="0">
                    <a:pos x="T8" y="T9"/>
                  </a:cxn>
                  <a:cxn ang="0">
                    <a:pos x="T10" y="T11"/>
                  </a:cxn>
                  <a:cxn ang="0">
                    <a:pos x="T12" y="T13"/>
                  </a:cxn>
                </a:cxnLst>
                <a:rect l="0" t="0" r="r" b="b"/>
                <a:pathLst>
                  <a:path w="8" h="27">
                    <a:moveTo>
                      <a:pt x="8" y="23"/>
                    </a:moveTo>
                    <a:cubicBezTo>
                      <a:pt x="8" y="3"/>
                      <a:pt x="8" y="3"/>
                      <a:pt x="8" y="3"/>
                    </a:cubicBezTo>
                    <a:cubicBezTo>
                      <a:pt x="8" y="1"/>
                      <a:pt x="6" y="0"/>
                      <a:pt x="4" y="0"/>
                    </a:cubicBezTo>
                    <a:cubicBezTo>
                      <a:pt x="2" y="0"/>
                      <a:pt x="0" y="1"/>
                      <a:pt x="0" y="3"/>
                    </a:cubicBezTo>
                    <a:cubicBezTo>
                      <a:pt x="0" y="23"/>
                      <a:pt x="0" y="23"/>
                      <a:pt x="0" y="23"/>
                    </a:cubicBezTo>
                    <a:cubicBezTo>
                      <a:pt x="0" y="25"/>
                      <a:pt x="2" y="27"/>
                      <a:pt x="4" y="27"/>
                    </a:cubicBezTo>
                    <a:cubicBezTo>
                      <a:pt x="6" y="27"/>
                      <a:pt x="8" y="25"/>
                      <a:pt x="8" y="2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3200">
                  <a:solidFill>
                    <a:schemeClr val="bg1">
                      <a:lumMod val="50000"/>
                    </a:schemeClr>
                  </a:solidFill>
                </a:endParaRPr>
              </a:p>
            </p:txBody>
          </p:sp>
          <p:sp>
            <p:nvSpPr>
              <p:cNvPr id="32" name="Freeform 52"/>
              <p:cNvSpPr/>
              <p:nvPr/>
            </p:nvSpPr>
            <p:spPr bwMode="auto">
              <a:xfrm>
                <a:off x="2453" y="1881"/>
                <a:ext cx="14" cy="42"/>
              </a:xfrm>
              <a:custGeom>
                <a:avLst/>
                <a:gdLst>
                  <a:gd name="T0" fmla="*/ 7 w 7"/>
                  <a:gd name="T1" fmla="*/ 17 h 21"/>
                  <a:gd name="T2" fmla="*/ 7 w 7"/>
                  <a:gd name="T3" fmla="*/ 4 h 21"/>
                  <a:gd name="T4" fmla="*/ 4 w 7"/>
                  <a:gd name="T5" fmla="*/ 0 h 21"/>
                  <a:gd name="T6" fmla="*/ 0 w 7"/>
                  <a:gd name="T7" fmla="*/ 4 h 21"/>
                  <a:gd name="T8" fmla="*/ 0 w 7"/>
                  <a:gd name="T9" fmla="*/ 17 h 21"/>
                  <a:gd name="T10" fmla="*/ 4 w 7"/>
                  <a:gd name="T11" fmla="*/ 21 h 21"/>
                  <a:gd name="T12" fmla="*/ 7 w 7"/>
                  <a:gd name="T13" fmla="*/ 17 h 21"/>
                </a:gdLst>
                <a:ahLst/>
                <a:cxnLst>
                  <a:cxn ang="0">
                    <a:pos x="T0" y="T1"/>
                  </a:cxn>
                  <a:cxn ang="0">
                    <a:pos x="T2" y="T3"/>
                  </a:cxn>
                  <a:cxn ang="0">
                    <a:pos x="T4" y="T5"/>
                  </a:cxn>
                  <a:cxn ang="0">
                    <a:pos x="T6" y="T7"/>
                  </a:cxn>
                  <a:cxn ang="0">
                    <a:pos x="T8" y="T9"/>
                  </a:cxn>
                  <a:cxn ang="0">
                    <a:pos x="T10" y="T11"/>
                  </a:cxn>
                  <a:cxn ang="0">
                    <a:pos x="T12" y="T13"/>
                  </a:cxn>
                </a:cxnLst>
                <a:rect l="0" t="0" r="r" b="b"/>
                <a:pathLst>
                  <a:path w="7" h="21">
                    <a:moveTo>
                      <a:pt x="7" y="17"/>
                    </a:moveTo>
                    <a:cubicBezTo>
                      <a:pt x="7" y="4"/>
                      <a:pt x="7" y="4"/>
                      <a:pt x="7" y="4"/>
                    </a:cubicBezTo>
                    <a:cubicBezTo>
                      <a:pt x="7" y="2"/>
                      <a:pt x="6" y="0"/>
                      <a:pt x="4" y="0"/>
                    </a:cubicBezTo>
                    <a:cubicBezTo>
                      <a:pt x="2" y="0"/>
                      <a:pt x="0" y="2"/>
                      <a:pt x="0" y="4"/>
                    </a:cubicBezTo>
                    <a:cubicBezTo>
                      <a:pt x="0" y="17"/>
                      <a:pt x="0" y="17"/>
                      <a:pt x="0" y="17"/>
                    </a:cubicBezTo>
                    <a:cubicBezTo>
                      <a:pt x="0" y="19"/>
                      <a:pt x="2" y="21"/>
                      <a:pt x="4" y="21"/>
                    </a:cubicBezTo>
                    <a:cubicBezTo>
                      <a:pt x="6" y="21"/>
                      <a:pt x="7" y="19"/>
                      <a:pt x="7" y="1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3200">
                  <a:solidFill>
                    <a:schemeClr val="bg1">
                      <a:lumMod val="50000"/>
                    </a:schemeClr>
                  </a:solidFill>
                </a:endParaRPr>
              </a:p>
            </p:txBody>
          </p:sp>
          <p:sp>
            <p:nvSpPr>
              <p:cNvPr id="33" name="Freeform 53"/>
              <p:cNvSpPr/>
              <p:nvPr/>
            </p:nvSpPr>
            <p:spPr bwMode="auto">
              <a:xfrm>
                <a:off x="2396" y="1965"/>
                <a:ext cx="77" cy="41"/>
              </a:xfrm>
              <a:custGeom>
                <a:avLst/>
                <a:gdLst>
                  <a:gd name="T0" fmla="*/ 30 w 38"/>
                  <a:gd name="T1" fmla="*/ 2 h 20"/>
                  <a:gd name="T2" fmla="*/ 26 w 38"/>
                  <a:gd name="T3" fmla="*/ 0 h 20"/>
                  <a:gd name="T4" fmla="*/ 12 w 38"/>
                  <a:gd name="T5" fmla="*/ 0 h 20"/>
                  <a:gd name="T6" fmla="*/ 8 w 38"/>
                  <a:gd name="T7" fmla="*/ 2 h 20"/>
                  <a:gd name="T8" fmla="*/ 1 w 38"/>
                  <a:gd name="T9" fmla="*/ 14 h 20"/>
                  <a:gd name="T10" fmla="*/ 2 w 38"/>
                  <a:gd name="T11" fmla="*/ 19 h 20"/>
                  <a:gd name="T12" fmla="*/ 7 w 38"/>
                  <a:gd name="T13" fmla="*/ 18 h 20"/>
                  <a:gd name="T14" fmla="*/ 14 w 38"/>
                  <a:gd name="T15" fmla="*/ 7 h 20"/>
                  <a:gd name="T16" fmla="*/ 24 w 38"/>
                  <a:gd name="T17" fmla="*/ 7 h 20"/>
                  <a:gd name="T18" fmla="*/ 31 w 38"/>
                  <a:gd name="T19" fmla="*/ 18 h 20"/>
                  <a:gd name="T20" fmla="*/ 34 w 38"/>
                  <a:gd name="T21" fmla="*/ 19 h 20"/>
                  <a:gd name="T22" fmla="*/ 36 w 38"/>
                  <a:gd name="T23" fmla="*/ 19 h 20"/>
                  <a:gd name="T24" fmla="*/ 37 w 38"/>
                  <a:gd name="T25" fmla="*/ 14 h 20"/>
                  <a:gd name="T26" fmla="*/ 30 w 38"/>
                  <a:gd name="T27"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8" h="20">
                    <a:moveTo>
                      <a:pt x="30" y="2"/>
                    </a:moveTo>
                    <a:cubicBezTo>
                      <a:pt x="29" y="1"/>
                      <a:pt x="28" y="0"/>
                      <a:pt x="26" y="0"/>
                    </a:cubicBezTo>
                    <a:cubicBezTo>
                      <a:pt x="12" y="0"/>
                      <a:pt x="12" y="0"/>
                      <a:pt x="12" y="0"/>
                    </a:cubicBezTo>
                    <a:cubicBezTo>
                      <a:pt x="10" y="0"/>
                      <a:pt x="9" y="1"/>
                      <a:pt x="8" y="2"/>
                    </a:cubicBezTo>
                    <a:cubicBezTo>
                      <a:pt x="1" y="14"/>
                      <a:pt x="1" y="14"/>
                      <a:pt x="1" y="14"/>
                    </a:cubicBezTo>
                    <a:cubicBezTo>
                      <a:pt x="0" y="16"/>
                      <a:pt x="1" y="18"/>
                      <a:pt x="2" y="19"/>
                    </a:cubicBezTo>
                    <a:cubicBezTo>
                      <a:pt x="4" y="20"/>
                      <a:pt x="6" y="19"/>
                      <a:pt x="7" y="18"/>
                    </a:cubicBezTo>
                    <a:cubicBezTo>
                      <a:pt x="14" y="7"/>
                      <a:pt x="14" y="7"/>
                      <a:pt x="14" y="7"/>
                    </a:cubicBezTo>
                    <a:cubicBezTo>
                      <a:pt x="24" y="7"/>
                      <a:pt x="24" y="7"/>
                      <a:pt x="24" y="7"/>
                    </a:cubicBezTo>
                    <a:cubicBezTo>
                      <a:pt x="31" y="18"/>
                      <a:pt x="31" y="18"/>
                      <a:pt x="31" y="18"/>
                    </a:cubicBezTo>
                    <a:cubicBezTo>
                      <a:pt x="31" y="19"/>
                      <a:pt x="32" y="19"/>
                      <a:pt x="34" y="19"/>
                    </a:cubicBezTo>
                    <a:cubicBezTo>
                      <a:pt x="34" y="19"/>
                      <a:pt x="35" y="19"/>
                      <a:pt x="36" y="19"/>
                    </a:cubicBezTo>
                    <a:cubicBezTo>
                      <a:pt x="37" y="18"/>
                      <a:pt x="38" y="16"/>
                      <a:pt x="37" y="14"/>
                    </a:cubicBezTo>
                    <a:lnTo>
                      <a:pt x="3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3200">
                  <a:solidFill>
                    <a:schemeClr val="bg1">
                      <a:lumMod val="50000"/>
                    </a:schemeClr>
                  </a:solidFill>
                </a:endParaRPr>
              </a:p>
            </p:txBody>
          </p:sp>
        </p:grpSp>
        <p:grpSp>
          <p:nvGrpSpPr>
            <p:cNvPr id="19" name="Group 57"/>
            <p:cNvGrpSpPr/>
            <p:nvPr/>
          </p:nvGrpSpPr>
          <p:grpSpPr bwMode="auto">
            <a:xfrm flipH="1">
              <a:off x="4943647" y="4618813"/>
              <a:ext cx="394396" cy="389982"/>
              <a:chOff x="834" y="1832"/>
              <a:chExt cx="174" cy="172"/>
            </a:xfrm>
            <a:solidFill>
              <a:srgbClr val="267F42"/>
            </a:solidFill>
          </p:grpSpPr>
          <p:sp>
            <p:nvSpPr>
              <p:cNvPr id="26" name="Freeform 54"/>
              <p:cNvSpPr>
                <a:spLocks noEditPoints="1"/>
              </p:cNvSpPr>
              <p:nvPr/>
            </p:nvSpPr>
            <p:spPr bwMode="auto">
              <a:xfrm>
                <a:off x="834" y="1832"/>
                <a:ext cx="174" cy="172"/>
              </a:xfrm>
              <a:custGeom>
                <a:avLst/>
                <a:gdLst>
                  <a:gd name="T0" fmla="*/ 83 w 86"/>
                  <a:gd name="T1" fmla="*/ 33 h 85"/>
                  <a:gd name="T2" fmla="*/ 75 w 86"/>
                  <a:gd name="T3" fmla="*/ 28 h 85"/>
                  <a:gd name="T4" fmla="*/ 77 w 86"/>
                  <a:gd name="T5" fmla="*/ 17 h 85"/>
                  <a:gd name="T6" fmla="*/ 65 w 86"/>
                  <a:gd name="T7" fmla="*/ 8 h 85"/>
                  <a:gd name="T8" fmla="*/ 55 w 86"/>
                  <a:gd name="T9" fmla="*/ 10 h 85"/>
                  <a:gd name="T10" fmla="*/ 49 w 86"/>
                  <a:gd name="T11" fmla="*/ 0 h 85"/>
                  <a:gd name="T12" fmla="*/ 34 w 86"/>
                  <a:gd name="T13" fmla="*/ 3 h 85"/>
                  <a:gd name="T14" fmla="*/ 28 w 86"/>
                  <a:gd name="T15" fmla="*/ 11 h 85"/>
                  <a:gd name="T16" fmla="*/ 18 w 86"/>
                  <a:gd name="T17" fmla="*/ 8 h 85"/>
                  <a:gd name="T18" fmla="*/ 8 w 86"/>
                  <a:gd name="T19" fmla="*/ 21 h 85"/>
                  <a:gd name="T20" fmla="*/ 10 w 86"/>
                  <a:gd name="T21" fmla="*/ 31 h 85"/>
                  <a:gd name="T22" fmla="*/ 1 w 86"/>
                  <a:gd name="T23" fmla="*/ 36 h 85"/>
                  <a:gd name="T24" fmla="*/ 1 w 86"/>
                  <a:gd name="T25" fmla="*/ 49 h 85"/>
                  <a:gd name="T26" fmla="*/ 10 w 86"/>
                  <a:gd name="T27" fmla="*/ 54 h 85"/>
                  <a:gd name="T28" fmla="*/ 8 w 86"/>
                  <a:gd name="T29" fmla="*/ 64 h 85"/>
                  <a:gd name="T30" fmla="*/ 18 w 86"/>
                  <a:gd name="T31" fmla="*/ 77 h 85"/>
                  <a:gd name="T32" fmla="*/ 28 w 86"/>
                  <a:gd name="T33" fmla="*/ 74 h 85"/>
                  <a:gd name="T34" fmla="*/ 34 w 86"/>
                  <a:gd name="T35" fmla="*/ 82 h 85"/>
                  <a:gd name="T36" fmla="*/ 43 w 86"/>
                  <a:gd name="T37" fmla="*/ 85 h 85"/>
                  <a:gd name="T38" fmla="*/ 52 w 86"/>
                  <a:gd name="T39" fmla="*/ 82 h 85"/>
                  <a:gd name="T40" fmla="*/ 58 w 86"/>
                  <a:gd name="T41" fmla="*/ 74 h 85"/>
                  <a:gd name="T42" fmla="*/ 68 w 86"/>
                  <a:gd name="T43" fmla="*/ 77 h 85"/>
                  <a:gd name="T44" fmla="*/ 78 w 86"/>
                  <a:gd name="T45" fmla="*/ 64 h 85"/>
                  <a:gd name="T46" fmla="*/ 76 w 86"/>
                  <a:gd name="T47" fmla="*/ 54 h 85"/>
                  <a:gd name="T48" fmla="*/ 85 w 86"/>
                  <a:gd name="T49" fmla="*/ 49 h 85"/>
                  <a:gd name="T50" fmla="*/ 85 w 86"/>
                  <a:gd name="T51" fmla="*/ 36 h 85"/>
                  <a:gd name="T52" fmla="*/ 72 w 86"/>
                  <a:gd name="T53" fmla="*/ 48 h 85"/>
                  <a:gd name="T54" fmla="*/ 67 w 86"/>
                  <a:gd name="T55" fmla="*/ 56 h 85"/>
                  <a:gd name="T56" fmla="*/ 70 w 86"/>
                  <a:gd name="T57" fmla="*/ 65 h 85"/>
                  <a:gd name="T58" fmla="*/ 60 w 86"/>
                  <a:gd name="T59" fmla="*/ 67 h 85"/>
                  <a:gd name="T60" fmla="*/ 51 w 86"/>
                  <a:gd name="T61" fmla="*/ 69 h 85"/>
                  <a:gd name="T62" fmla="*/ 46 w 86"/>
                  <a:gd name="T63" fmla="*/ 78 h 85"/>
                  <a:gd name="T64" fmla="*/ 38 w 86"/>
                  <a:gd name="T65" fmla="*/ 72 h 85"/>
                  <a:gd name="T66" fmla="*/ 30 w 86"/>
                  <a:gd name="T67" fmla="*/ 67 h 85"/>
                  <a:gd name="T68" fmla="*/ 20 w 86"/>
                  <a:gd name="T69" fmla="*/ 70 h 85"/>
                  <a:gd name="T70" fmla="*/ 19 w 86"/>
                  <a:gd name="T71" fmla="*/ 59 h 85"/>
                  <a:gd name="T72" fmla="*/ 16 w 86"/>
                  <a:gd name="T73" fmla="*/ 51 h 85"/>
                  <a:gd name="T74" fmla="*/ 8 w 86"/>
                  <a:gd name="T75" fmla="*/ 46 h 85"/>
                  <a:gd name="T76" fmla="*/ 8 w 86"/>
                  <a:gd name="T77" fmla="*/ 39 h 85"/>
                  <a:gd name="T78" fmla="*/ 16 w 86"/>
                  <a:gd name="T79" fmla="*/ 35 h 85"/>
                  <a:gd name="T80" fmla="*/ 19 w 86"/>
                  <a:gd name="T81" fmla="*/ 26 h 85"/>
                  <a:gd name="T82" fmla="*/ 20 w 86"/>
                  <a:gd name="T83" fmla="*/ 15 h 85"/>
                  <a:gd name="T84" fmla="*/ 30 w 86"/>
                  <a:gd name="T85" fmla="*/ 18 h 85"/>
                  <a:gd name="T86" fmla="*/ 38 w 86"/>
                  <a:gd name="T87" fmla="*/ 14 h 85"/>
                  <a:gd name="T88" fmla="*/ 46 w 86"/>
                  <a:gd name="T89" fmla="*/ 7 h 85"/>
                  <a:gd name="T90" fmla="*/ 51 w 86"/>
                  <a:gd name="T91" fmla="*/ 16 h 85"/>
                  <a:gd name="T92" fmla="*/ 60 w 86"/>
                  <a:gd name="T93" fmla="*/ 18 h 85"/>
                  <a:gd name="T94" fmla="*/ 70 w 86"/>
                  <a:gd name="T95" fmla="*/ 20 h 85"/>
                  <a:gd name="T96" fmla="*/ 67 w 86"/>
                  <a:gd name="T97" fmla="*/ 29 h 85"/>
                  <a:gd name="T98" fmla="*/ 72 w 86"/>
                  <a:gd name="T99" fmla="*/ 37 h 85"/>
                  <a:gd name="T100" fmla="*/ 78 w 86"/>
                  <a:gd name="T101" fmla="*/ 43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6" h="85">
                    <a:moveTo>
                      <a:pt x="85" y="36"/>
                    </a:moveTo>
                    <a:cubicBezTo>
                      <a:pt x="85" y="35"/>
                      <a:pt x="84" y="34"/>
                      <a:pt x="83" y="33"/>
                    </a:cubicBezTo>
                    <a:cubicBezTo>
                      <a:pt x="76" y="31"/>
                      <a:pt x="76" y="31"/>
                      <a:pt x="76" y="31"/>
                    </a:cubicBezTo>
                    <a:cubicBezTo>
                      <a:pt x="76" y="30"/>
                      <a:pt x="75" y="29"/>
                      <a:pt x="75" y="28"/>
                    </a:cubicBezTo>
                    <a:cubicBezTo>
                      <a:pt x="78" y="21"/>
                      <a:pt x="78" y="21"/>
                      <a:pt x="78" y="21"/>
                    </a:cubicBezTo>
                    <a:cubicBezTo>
                      <a:pt x="78" y="20"/>
                      <a:pt x="78" y="18"/>
                      <a:pt x="77" y="17"/>
                    </a:cubicBezTo>
                    <a:cubicBezTo>
                      <a:pt x="75" y="14"/>
                      <a:pt x="72" y="11"/>
                      <a:pt x="68" y="8"/>
                    </a:cubicBezTo>
                    <a:cubicBezTo>
                      <a:pt x="67" y="7"/>
                      <a:pt x="66" y="7"/>
                      <a:pt x="65" y="8"/>
                    </a:cubicBezTo>
                    <a:cubicBezTo>
                      <a:pt x="58" y="11"/>
                      <a:pt x="58" y="11"/>
                      <a:pt x="58" y="11"/>
                    </a:cubicBezTo>
                    <a:cubicBezTo>
                      <a:pt x="57" y="10"/>
                      <a:pt x="56" y="10"/>
                      <a:pt x="55" y="10"/>
                    </a:cubicBezTo>
                    <a:cubicBezTo>
                      <a:pt x="52" y="3"/>
                      <a:pt x="52" y="3"/>
                      <a:pt x="52" y="3"/>
                    </a:cubicBezTo>
                    <a:cubicBezTo>
                      <a:pt x="52" y="2"/>
                      <a:pt x="51" y="1"/>
                      <a:pt x="49" y="0"/>
                    </a:cubicBezTo>
                    <a:cubicBezTo>
                      <a:pt x="45" y="0"/>
                      <a:pt x="41" y="0"/>
                      <a:pt x="37" y="0"/>
                    </a:cubicBezTo>
                    <a:cubicBezTo>
                      <a:pt x="35" y="1"/>
                      <a:pt x="34" y="2"/>
                      <a:pt x="34" y="3"/>
                    </a:cubicBezTo>
                    <a:cubicBezTo>
                      <a:pt x="31" y="10"/>
                      <a:pt x="31" y="10"/>
                      <a:pt x="31" y="10"/>
                    </a:cubicBezTo>
                    <a:cubicBezTo>
                      <a:pt x="30" y="10"/>
                      <a:pt x="29" y="10"/>
                      <a:pt x="28" y="11"/>
                    </a:cubicBezTo>
                    <a:cubicBezTo>
                      <a:pt x="22" y="8"/>
                      <a:pt x="22" y="8"/>
                      <a:pt x="22" y="8"/>
                    </a:cubicBezTo>
                    <a:cubicBezTo>
                      <a:pt x="20" y="7"/>
                      <a:pt x="19" y="7"/>
                      <a:pt x="18" y="8"/>
                    </a:cubicBezTo>
                    <a:cubicBezTo>
                      <a:pt x="14" y="11"/>
                      <a:pt x="11" y="14"/>
                      <a:pt x="9" y="17"/>
                    </a:cubicBezTo>
                    <a:cubicBezTo>
                      <a:pt x="8" y="18"/>
                      <a:pt x="8" y="20"/>
                      <a:pt x="8" y="21"/>
                    </a:cubicBezTo>
                    <a:cubicBezTo>
                      <a:pt x="11" y="28"/>
                      <a:pt x="11" y="28"/>
                      <a:pt x="11" y="28"/>
                    </a:cubicBezTo>
                    <a:cubicBezTo>
                      <a:pt x="11" y="29"/>
                      <a:pt x="10" y="30"/>
                      <a:pt x="10" y="31"/>
                    </a:cubicBezTo>
                    <a:cubicBezTo>
                      <a:pt x="3" y="33"/>
                      <a:pt x="3" y="33"/>
                      <a:pt x="3" y="33"/>
                    </a:cubicBezTo>
                    <a:cubicBezTo>
                      <a:pt x="2" y="34"/>
                      <a:pt x="1" y="35"/>
                      <a:pt x="1" y="36"/>
                    </a:cubicBezTo>
                    <a:cubicBezTo>
                      <a:pt x="0" y="39"/>
                      <a:pt x="0" y="41"/>
                      <a:pt x="0" y="43"/>
                    </a:cubicBezTo>
                    <a:cubicBezTo>
                      <a:pt x="0" y="45"/>
                      <a:pt x="0" y="47"/>
                      <a:pt x="1" y="49"/>
                    </a:cubicBezTo>
                    <a:cubicBezTo>
                      <a:pt x="1" y="50"/>
                      <a:pt x="2" y="52"/>
                      <a:pt x="3" y="52"/>
                    </a:cubicBezTo>
                    <a:cubicBezTo>
                      <a:pt x="10" y="54"/>
                      <a:pt x="10" y="54"/>
                      <a:pt x="10" y="54"/>
                    </a:cubicBezTo>
                    <a:cubicBezTo>
                      <a:pt x="10" y="56"/>
                      <a:pt x="11" y="57"/>
                      <a:pt x="11" y="58"/>
                    </a:cubicBezTo>
                    <a:cubicBezTo>
                      <a:pt x="8" y="64"/>
                      <a:pt x="8" y="64"/>
                      <a:pt x="8" y="64"/>
                    </a:cubicBezTo>
                    <a:cubicBezTo>
                      <a:pt x="8" y="65"/>
                      <a:pt x="8" y="67"/>
                      <a:pt x="9" y="68"/>
                    </a:cubicBezTo>
                    <a:cubicBezTo>
                      <a:pt x="11" y="71"/>
                      <a:pt x="14" y="74"/>
                      <a:pt x="18" y="77"/>
                    </a:cubicBezTo>
                    <a:cubicBezTo>
                      <a:pt x="19" y="78"/>
                      <a:pt x="20" y="78"/>
                      <a:pt x="22" y="77"/>
                    </a:cubicBezTo>
                    <a:cubicBezTo>
                      <a:pt x="28" y="74"/>
                      <a:pt x="28" y="74"/>
                      <a:pt x="28" y="74"/>
                    </a:cubicBezTo>
                    <a:cubicBezTo>
                      <a:pt x="29" y="75"/>
                      <a:pt x="30" y="75"/>
                      <a:pt x="31" y="76"/>
                    </a:cubicBezTo>
                    <a:cubicBezTo>
                      <a:pt x="34" y="82"/>
                      <a:pt x="34" y="82"/>
                      <a:pt x="34" y="82"/>
                    </a:cubicBezTo>
                    <a:cubicBezTo>
                      <a:pt x="34" y="84"/>
                      <a:pt x="35" y="85"/>
                      <a:pt x="37" y="85"/>
                    </a:cubicBezTo>
                    <a:cubicBezTo>
                      <a:pt x="39" y="85"/>
                      <a:pt x="41" y="85"/>
                      <a:pt x="43" y="85"/>
                    </a:cubicBezTo>
                    <a:cubicBezTo>
                      <a:pt x="45" y="85"/>
                      <a:pt x="47" y="85"/>
                      <a:pt x="49" y="85"/>
                    </a:cubicBezTo>
                    <a:cubicBezTo>
                      <a:pt x="51" y="85"/>
                      <a:pt x="52" y="84"/>
                      <a:pt x="52" y="82"/>
                    </a:cubicBezTo>
                    <a:cubicBezTo>
                      <a:pt x="55" y="76"/>
                      <a:pt x="55" y="76"/>
                      <a:pt x="55" y="76"/>
                    </a:cubicBezTo>
                    <a:cubicBezTo>
                      <a:pt x="56" y="75"/>
                      <a:pt x="57" y="75"/>
                      <a:pt x="58" y="74"/>
                    </a:cubicBezTo>
                    <a:cubicBezTo>
                      <a:pt x="65" y="77"/>
                      <a:pt x="65" y="77"/>
                      <a:pt x="65" y="77"/>
                    </a:cubicBezTo>
                    <a:cubicBezTo>
                      <a:pt x="66" y="78"/>
                      <a:pt x="67" y="78"/>
                      <a:pt x="68" y="77"/>
                    </a:cubicBezTo>
                    <a:cubicBezTo>
                      <a:pt x="72" y="74"/>
                      <a:pt x="75" y="71"/>
                      <a:pt x="77" y="68"/>
                    </a:cubicBezTo>
                    <a:cubicBezTo>
                      <a:pt x="78" y="67"/>
                      <a:pt x="78" y="65"/>
                      <a:pt x="78" y="64"/>
                    </a:cubicBezTo>
                    <a:cubicBezTo>
                      <a:pt x="75" y="58"/>
                      <a:pt x="75" y="58"/>
                      <a:pt x="75" y="58"/>
                    </a:cubicBezTo>
                    <a:cubicBezTo>
                      <a:pt x="75" y="57"/>
                      <a:pt x="76" y="56"/>
                      <a:pt x="76" y="54"/>
                    </a:cubicBezTo>
                    <a:cubicBezTo>
                      <a:pt x="83" y="52"/>
                      <a:pt x="83" y="52"/>
                      <a:pt x="83" y="52"/>
                    </a:cubicBezTo>
                    <a:cubicBezTo>
                      <a:pt x="84" y="52"/>
                      <a:pt x="85" y="50"/>
                      <a:pt x="85" y="49"/>
                    </a:cubicBezTo>
                    <a:cubicBezTo>
                      <a:pt x="86" y="47"/>
                      <a:pt x="86" y="45"/>
                      <a:pt x="86" y="43"/>
                    </a:cubicBezTo>
                    <a:cubicBezTo>
                      <a:pt x="86" y="41"/>
                      <a:pt x="86" y="39"/>
                      <a:pt x="85" y="36"/>
                    </a:cubicBezTo>
                    <a:moveTo>
                      <a:pt x="78" y="46"/>
                    </a:moveTo>
                    <a:cubicBezTo>
                      <a:pt x="72" y="48"/>
                      <a:pt x="72" y="48"/>
                      <a:pt x="72" y="48"/>
                    </a:cubicBezTo>
                    <a:cubicBezTo>
                      <a:pt x="71" y="48"/>
                      <a:pt x="70" y="49"/>
                      <a:pt x="70" y="51"/>
                    </a:cubicBezTo>
                    <a:cubicBezTo>
                      <a:pt x="69" y="52"/>
                      <a:pt x="68" y="54"/>
                      <a:pt x="67" y="56"/>
                    </a:cubicBezTo>
                    <a:cubicBezTo>
                      <a:pt x="67" y="57"/>
                      <a:pt x="67" y="58"/>
                      <a:pt x="67" y="59"/>
                    </a:cubicBezTo>
                    <a:cubicBezTo>
                      <a:pt x="70" y="65"/>
                      <a:pt x="70" y="65"/>
                      <a:pt x="70" y="65"/>
                    </a:cubicBezTo>
                    <a:cubicBezTo>
                      <a:pt x="69" y="67"/>
                      <a:pt x="67" y="68"/>
                      <a:pt x="66" y="70"/>
                    </a:cubicBezTo>
                    <a:cubicBezTo>
                      <a:pt x="60" y="67"/>
                      <a:pt x="60" y="67"/>
                      <a:pt x="60" y="67"/>
                    </a:cubicBezTo>
                    <a:cubicBezTo>
                      <a:pt x="59" y="66"/>
                      <a:pt x="57" y="66"/>
                      <a:pt x="56" y="67"/>
                    </a:cubicBezTo>
                    <a:cubicBezTo>
                      <a:pt x="55" y="68"/>
                      <a:pt x="53" y="69"/>
                      <a:pt x="51" y="69"/>
                    </a:cubicBezTo>
                    <a:cubicBezTo>
                      <a:pt x="50" y="70"/>
                      <a:pt x="49" y="70"/>
                      <a:pt x="48" y="72"/>
                    </a:cubicBezTo>
                    <a:cubicBezTo>
                      <a:pt x="46" y="78"/>
                      <a:pt x="46" y="78"/>
                      <a:pt x="46" y="78"/>
                    </a:cubicBezTo>
                    <a:cubicBezTo>
                      <a:pt x="44" y="78"/>
                      <a:pt x="42" y="78"/>
                      <a:pt x="40" y="78"/>
                    </a:cubicBezTo>
                    <a:cubicBezTo>
                      <a:pt x="38" y="72"/>
                      <a:pt x="38" y="72"/>
                      <a:pt x="38" y="72"/>
                    </a:cubicBezTo>
                    <a:cubicBezTo>
                      <a:pt x="37" y="70"/>
                      <a:pt x="36" y="70"/>
                      <a:pt x="35" y="69"/>
                    </a:cubicBezTo>
                    <a:cubicBezTo>
                      <a:pt x="33" y="69"/>
                      <a:pt x="31" y="68"/>
                      <a:pt x="30" y="67"/>
                    </a:cubicBezTo>
                    <a:cubicBezTo>
                      <a:pt x="29" y="66"/>
                      <a:pt x="27" y="66"/>
                      <a:pt x="26" y="67"/>
                    </a:cubicBezTo>
                    <a:cubicBezTo>
                      <a:pt x="20" y="70"/>
                      <a:pt x="20" y="70"/>
                      <a:pt x="20" y="70"/>
                    </a:cubicBezTo>
                    <a:cubicBezTo>
                      <a:pt x="19" y="68"/>
                      <a:pt x="17" y="67"/>
                      <a:pt x="16" y="65"/>
                    </a:cubicBezTo>
                    <a:cubicBezTo>
                      <a:pt x="19" y="59"/>
                      <a:pt x="19" y="59"/>
                      <a:pt x="19" y="59"/>
                    </a:cubicBezTo>
                    <a:cubicBezTo>
                      <a:pt x="19" y="58"/>
                      <a:pt x="19" y="57"/>
                      <a:pt x="19" y="56"/>
                    </a:cubicBezTo>
                    <a:cubicBezTo>
                      <a:pt x="18" y="54"/>
                      <a:pt x="17" y="52"/>
                      <a:pt x="16" y="51"/>
                    </a:cubicBezTo>
                    <a:cubicBezTo>
                      <a:pt x="16" y="49"/>
                      <a:pt x="15" y="48"/>
                      <a:pt x="14" y="48"/>
                    </a:cubicBezTo>
                    <a:cubicBezTo>
                      <a:pt x="8" y="46"/>
                      <a:pt x="8" y="46"/>
                      <a:pt x="8" y="46"/>
                    </a:cubicBezTo>
                    <a:cubicBezTo>
                      <a:pt x="8" y="45"/>
                      <a:pt x="8" y="44"/>
                      <a:pt x="8" y="43"/>
                    </a:cubicBezTo>
                    <a:cubicBezTo>
                      <a:pt x="8" y="42"/>
                      <a:pt x="8" y="41"/>
                      <a:pt x="8" y="39"/>
                    </a:cubicBezTo>
                    <a:cubicBezTo>
                      <a:pt x="14" y="37"/>
                      <a:pt x="14" y="37"/>
                      <a:pt x="14" y="37"/>
                    </a:cubicBezTo>
                    <a:cubicBezTo>
                      <a:pt x="15" y="37"/>
                      <a:pt x="16" y="36"/>
                      <a:pt x="16" y="35"/>
                    </a:cubicBezTo>
                    <a:cubicBezTo>
                      <a:pt x="17" y="33"/>
                      <a:pt x="18" y="31"/>
                      <a:pt x="19" y="29"/>
                    </a:cubicBezTo>
                    <a:cubicBezTo>
                      <a:pt x="19" y="28"/>
                      <a:pt x="19" y="27"/>
                      <a:pt x="19" y="26"/>
                    </a:cubicBezTo>
                    <a:cubicBezTo>
                      <a:pt x="16" y="20"/>
                      <a:pt x="16" y="20"/>
                      <a:pt x="16" y="20"/>
                    </a:cubicBezTo>
                    <a:cubicBezTo>
                      <a:pt x="17" y="18"/>
                      <a:pt x="19" y="17"/>
                      <a:pt x="20" y="15"/>
                    </a:cubicBezTo>
                    <a:cubicBezTo>
                      <a:pt x="26" y="18"/>
                      <a:pt x="26" y="18"/>
                      <a:pt x="26" y="18"/>
                    </a:cubicBezTo>
                    <a:cubicBezTo>
                      <a:pt x="27" y="19"/>
                      <a:pt x="29" y="19"/>
                      <a:pt x="30" y="18"/>
                    </a:cubicBezTo>
                    <a:cubicBezTo>
                      <a:pt x="31" y="17"/>
                      <a:pt x="33" y="17"/>
                      <a:pt x="35" y="16"/>
                    </a:cubicBezTo>
                    <a:cubicBezTo>
                      <a:pt x="36" y="16"/>
                      <a:pt x="37" y="15"/>
                      <a:pt x="38" y="14"/>
                    </a:cubicBezTo>
                    <a:cubicBezTo>
                      <a:pt x="40" y="7"/>
                      <a:pt x="40" y="7"/>
                      <a:pt x="40" y="7"/>
                    </a:cubicBezTo>
                    <a:cubicBezTo>
                      <a:pt x="42" y="7"/>
                      <a:pt x="44" y="7"/>
                      <a:pt x="46" y="7"/>
                    </a:cubicBezTo>
                    <a:cubicBezTo>
                      <a:pt x="48" y="14"/>
                      <a:pt x="48" y="14"/>
                      <a:pt x="48" y="14"/>
                    </a:cubicBezTo>
                    <a:cubicBezTo>
                      <a:pt x="49" y="15"/>
                      <a:pt x="50" y="16"/>
                      <a:pt x="51" y="16"/>
                    </a:cubicBezTo>
                    <a:cubicBezTo>
                      <a:pt x="53" y="17"/>
                      <a:pt x="55" y="17"/>
                      <a:pt x="56" y="18"/>
                    </a:cubicBezTo>
                    <a:cubicBezTo>
                      <a:pt x="57" y="19"/>
                      <a:pt x="59" y="19"/>
                      <a:pt x="60" y="18"/>
                    </a:cubicBezTo>
                    <a:cubicBezTo>
                      <a:pt x="66" y="15"/>
                      <a:pt x="66" y="15"/>
                      <a:pt x="66" y="15"/>
                    </a:cubicBezTo>
                    <a:cubicBezTo>
                      <a:pt x="67" y="17"/>
                      <a:pt x="69" y="18"/>
                      <a:pt x="70" y="20"/>
                    </a:cubicBezTo>
                    <a:cubicBezTo>
                      <a:pt x="67" y="26"/>
                      <a:pt x="67" y="26"/>
                      <a:pt x="67" y="26"/>
                    </a:cubicBezTo>
                    <a:cubicBezTo>
                      <a:pt x="67" y="27"/>
                      <a:pt x="67" y="28"/>
                      <a:pt x="67" y="29"/>
                    </a:cubicBezTo>
                    <a:cubicBezTo>
                      <a:pt x="68" y="31"/>
                      <a:pt x="69" y="33"/>
                      <a:pt x="70" y="35"/>
                    </a:cubicBezTo>
                    <a:cubicBezTo>
                      <a:pt x="70" y="36"/>
                      <a:pt x="71" y="37"/>
                      <a:pt x="72" y="37"/>
                    </a:cubicBezTo>
                    <a:cubicBezTo>
                      <a:pt x="78" y="39"/>
                      <a:pt x="78" y="39"/>
                      <a:pt x="78" y="39"/>
                    </a:cubicBezTo>
                    <a:cubicBezTo>
                      <a:pt x="78" y="41"/>
                      <a:pt x="78" y="42"/>
                      <a:pt x="78" y="43"/>
                    </a:cubicBezTo>
                    <a:cubicBezTo>
                      <a:pt x="78" y="44"/>
                      <a:pt x="78" y="45"/>
                      <a:pt x="78" y="4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3200">
                  <a:solidFill>
                    <a:schemeClr val="bg1">
                      <a:lumMod val="50000"/>
                    </a:schemeClr>
                  </a:solidFill>
                </a:endParaRPr>
              </a:p>
            </p:txBody>
          </p:sp>
          <p:sp>
            <p:nvSpPr>
              <p:cNvPr id="27" name="Freeform 55"/>
              <p:cNvSpPr>
                <a:spLocks noEditPoints="1"/>
              </p:cNvSpPr>
              <p:nvPr/>
            </p:nvSpPr>
            <p:spPr bwMode="auto">
              <a:xfrm>
                <a:off x="887" y="1883"/>
                <a:ext cx="69" cy="68"/>
              </a:xfrm>
              <a:custGeom>
                <a:avLst/>
                <a:gdLst>
                  <a:gd name="T0" fmla="*/ 17 w 34"/>
                  <a:gd name="T1" fmla="*/ 0 h 34"/>
                  <a:gd name="T2" fmla="*/ 0 w 34"/>
                  <a:gd name="T3" fmla="*/ 17 h 34"/>
                  <a:gd name="T4" fmla="*/ 17 w 34"/>
                  <a:gd name="T5" fmla="*/ 34 h 34"/>
                  <a:gd name="T6" fmla="*/ 34 w 34"/>
                  <a:gd name="T7" fmla="*/ 17 h 34"/>
                  <a:gd name="T8" fmla="*/ 17 w 34"/>
                  <a:gd name="T9" fmla="*/ 0 h 34"/>
                  <a:gd name="T10" fmla="*/ 17 w 34"/>
                  <a:gd name="T11" fmla="*/ 26 h 34"/>
                  <a:gd name="T12" fmla="*/ 7 w 34"/>
                  <a:gd name="T13" fmla="*/ 17 h 34"/>
                  <a:gd name="T14" fmla="*/ 17 w 34"/>
                  <a:gd name="T15" fmla="*/ 7 h 34"/>
                  <a:gd name="T16" fmla="*/ 27 w 34"/>
                  <a:gd name="T17" fmla="*/ 17 h 34"/>
                  <a:gd name="T18" fmla="*/ 17 w 34"/>
                  <a:gd name="T19" fmla="*/ 26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 h="34">
                    <a:moveTo>
                      <a:pt x="17" y="0"/>
                    </a:moveTo>
                    <a:cubicBezTo>
                      <a:pt x="8" y="0"/>
                      <a:pt x="0" y="7"/>
                      <a:pt x="0" y="17"/>
                    </a:cubicBezTo>
                    <a:cubicBezTo>
                      <a:pt x="0" y="26"/>
                      <a:pt x="8" y="34"/>
                      <a:pt x="17" y="34"/>
                    </a:cubicBezTo>
                    <a:cubicBezTo>
                      <a:pt x="26" y="34"/>
                      <a:pt x="34" y="26"/>
                      <a:pt x="34" y="17"/>
                    </a:cubicBezTo>
                    <a:cubicBezTo>
                      <a:pt x="34" y="7"/>
                      <a:pt x="26" y="0"/>
                      <a:pt x="17" y="0"/>
                    </a:cubicBezTo>
                    <a:moveTo>
                      <a:pt x="17" y="26"/>
                    </a:moveTo>
                    <a:cubicBezTo>
                      <a:pt x="12" y="26"/>
                      <a:pt x="7" y="22"/>
                      <a:pt x="7" y="17"/>
                    </a:cubicBezTo>
                    <a:cubicBezTo>
                      <a:pt x="7" y="11"/>
                      <a:pt x="12" y="7"/>
                      <a:pt x="17" y="7"/>
                    </a:cubicBezTo>
                    <a:cubicBezTo>
                      <a:pt x="22" y="7"/>
                      <a:pt x="27" y="11"/>
                      <a:pt x="27" y="17"/>
                    </a:cubicBezTo>
                    <a:cubicBezTo>
                      <a:pt x="27" y="22"/>
                      <a:pt x="22" y="26"/>
                      <a:pt x="17" y="2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3200">
                  <a:solidFill>
                    <a:schemeClr val="bg1">
                      <a:lumMod val="50000"/>
                    </a:schemeClr>
                  </a:solidFill>
                </a:endParaRPr>
              </a:p>
            </p:txBody>
          </p:sp>
        </p:grpSp>
        <p:sp>
          <p:nvSpPr>
            <p:cNvPr id="20" name="Freeform 56"/>
            <p:cNvSpPr>
              <a:spLocks noEditPoints="1"/>
            </p:cNvSpPr>
            <p:nvPr/>
          </p:nvSpPr>
          <p:spPr bwMode="auto">
            <a:xfrm flipH="1">
              <a:off x="3232331" y="4677765"/>
              <a:ext cx="394396" cy="272081"/>
            </a:xfrm>
            <a:custGeom>
              <a:avLst/>
              <a:gdLst>
                <a:gd name="T0" fmla="*/ 82 w 86"/>
                <a:gd name="T1" fmla="*/ 7 h 59"/>
                <a:gd name="T2" fmla="*/ 74 w 86"/>
                <a:gd name="T3" fmla="*/ 4 h 59"/>
                <a:gd name="T4" fmla="*/ 66 w 86"/>
                <a:gd name="T5" fmla="*/ 7 h 59"/>
                <a:gd name="T6" fmla="*/ 63 w 86"/>
                <a:gd name="T7" fmla="*/ 15 h 59"/>
                <a:gd name="T8" fmla="*/ 64 w 86"/>
                <a:gd name="T9" fmla="*/ 20 h 59"/>
                <a:gd name="T10" fmla="*/ 50 w 86"/>
                <a:gd name="T11" fmla="*/ 32 h 59"/>
                <a:gd name="T12" fmla="*/ 42 w 86"/>
                <a:gd name="T13" fmla="*/ 30 h 59"/>
                <a:gd name="T14" fmla="*/ 35 w 86"/>
                <a:gd name="T15" fmla="*/ 32 h 59"/>
                <a:gd name="T16" fmla="*/ 25 w 86"/>
                <a:gd name="T17" fmla="*/ 20 h 59"/>
                <a:gd name="T18" fmla="*/ 23 w 86"/>
                <a:gd name="T19" fmla="*/ 4 h 59"/>
                <a:gd name="T20" fmla="*/ 14 w 86"/>
                <a:gd name="T21" fmla="*/ 0 h 59"/>
                <a:gd name="T22" fmla="*/ 4 w 86"/>
                <a:gd name="T23" fmla="*/ 4 h 59"/>
                <a:gd name="T24" fmla="*/ 0 w 86"/>
                <a:gd name="T25" fmla="*/ 14 h 59"/>
                <a:gd name="T26" fmla="*/ 4 w 86"/>
                <a:gd name="T27" fmla="*/ 23 h 59"/>
                <a:gd name="T28" fmla="*/ 14 w 86"/>
                <a:gd name="T29" fmla="*/ 27 h 59"/>
                <a:gd name="T30" fmla="*/ 20 w 86"/>
                <a:gd name="T31" fmla="*/ 25 h 59"/>
                <a:gd name="T32" fmla="*/ 30 w 86"/>
                <a:gd name="T33" fmla="*/ 37 h 59"/>
                <a:gd name="T34" fmla="*/ 32 w 86"/>
                <a:gd name="T35" fmla="*/ 55 h 59"/>
                <a:gd name="T36" fmla="*/ 42 w 86"/>
                <a:gd name="T37" fmla="*/ 59 h 59"/>
                <a:gd name="T38" fmla="*/ 52 w 86"/>
                <a:gd name="T39" fmla="*/ 55 h 59"/>
                <a:gd name="T40" fmla="*/ 55 w 86"/>
                <a:gd name="T41" fmla="*/ 38 h 59"/>
                <a:gd name="T42" fmla="*/ 69 w 86"/>
                <a:gd name="T43" fmla="*/ 25 h 59"/>
                <a:gd name="T44" fmla="*/ 74 w 86"/>
                <a:gd name="T45" fmla="*/ 27 h 59"/>
                <a:gd name="T46" fmla="*/ 82 w 86"/>
                <a:gd name="T47" fmla="*/ 23 h 59"/>
                <a:gd name="T48" fmla="*/ 86 w 86"/>
                <a:gd name="T49" fmla="*/ 15 h 59"/>
                <a:gd name="T50" fmla="*/ 82 w 86"/>
                <a:gd name="T51" fmla="*/ 7 h 59"/>
                <a:gd name="T52" fmla="*/ 9 w 86"/>
                <a:gd name="T53" fmla="*/ 18 h 59"/>
                <a:gd name="T54" fmla="*/ 8 w 86"/>
                <a:gd name="T55" fmla="*/ 14 h 59"/>
                <a:gd name="T56" fmla="*/ 9 w 86"/>
                <a:gd name="T57" fmla="*/ 9 h 59"/>
                <a:gd name="T58" fmla="*/ 14 w 86"/>
                <a:gd name="T59" fmla="*/ 8 h 59"/>
                <a:gd name="T60" fmla="*/ 18 w 86"/>
                <a:gd name="T61" fmla="*/ 9 h 59"/>
                <a:gd name="T62" fmla="*/ 18 w 86"/>
                <a:gd name="T63" fmla="*/ 18 h 59"/>
                <a:gd name="T64" fmla="*/ 9 w 86"/>
                <a:gd name="T65" fmla="*/ 18 h 59"/>
                <a:gd name="T66" fmla="*/ 77 w 86"/>
                <a:gd name="T67" fmla="*/ 18 h 59"/>
                <a:gd name="T68" fmla="*/ 71 w 86"/>
                <a:gd name="T69" fmla="*/ 18 h 59"/>
                <a:gd name="T70" fmla="*/ 70 w 86"/>
                <a:gd name="T71" fmla="*/ 15 h 59"/>
                <a:gd name="T72" fmla="*/ 71 w 86"/>
                <a:gd name="T73" fmla="*/ 12 h 59"/>
                <a:gd name="T74" fmla="*/ 74 w 86"/>
                <a:gd name="T75" fmla="*/ 11 h 59"/>
                <a:gd name="T76" fmla="*/ 77 w 86"/>
                <a:gd name="T77" fmla="*/ 12 h 59"/>
                <a:gd name="T78" fmla="*/ 78 w 86"/>
                <a:gd name="T79" fmla="*/ 15 h 59"/>
                <a:gd name="T80" fmla="*/ 77 w 86"/>
                <a:gd name="T81" fmla="*/ 18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86" h="59">
                  <a:moveTo>
                    <a:pt x="82" y="7"/>
                  </a:moveTo>
                  <a:cubicBezTo>
                    <a:pt x="80" y="5"/>
                    <a:pt x="77" y="4"/>
                    <a:pt x="74" y="4"/>
                  </a:cubicBezTo>
                  <a:cubicBezTo>
                    <a:pt x="71" y="4"/>
                    <a:pt x="68" y="5"/>
                    <a:pt x="66" y="7"/>
                  </a:cubicBezTo>
                  <a:cubicBezTo>
                    <a:pt x="64" y="9"/>
                    <a:pt x="63" y="12"/>
                    <a:pt x="63" y="15"/>
                  </a:cubicBezTo>
                  <a:cubicBezTo>
                    <a:pt x="63" y="17"/>
                    <a:pt x="63" y="18"/>
                    <a:pt x="64" y="20"/>
                  </a:cubicBezTo>
                  <a:cubicBezTo>
                    <a:pt x="50" y="32"/>
                    <a:pt x="50" y="32"/>
                    <a:pt x="50" y="32"/>
                  </a:cubicBezTo>
                  <a:cubicBezTo>
                    <a:pt x="47" y="31"/>
                    <a:pt x="45" y="30"/>
                    <a:pt x="42" y="30"/>
                  </a:cubicBezTo>
                  <a:cubicBezTo>
                    <a:pt x="40" y="30"/>
                    <a:pt x="37" y="31"/>
                    <a:pt x="35" y="32"/>
                  </a:cubicBezTo>
                  <a:cubicBezTo>
                    <a:pt x="25" y="20"/>
                    <a:pt x="25" y="20"/>
                    <a:pt x="25" y="20"/>
                  </a:cubicBezTo>
                  <a:cubicBezTo>
                    <a:pt x="28" y="15"/>
                    <a:pt x="27" y="8"/>
                    <a:pt x="23" y="4"/>
                  </a:cubicBezTo>
                  <a:cubicBezTo>
                    <a:pt x="21" y="2"/>
                    <a:pt x="17" y="0"/>
                    <a:pt x="14" y="0"/>
                  </a:cubicBezTo>
                  <a:cubicBezTo>
                    <a:pt x="10" y="0"/>
                    <a:pt x="7" y="2"/>
                    <a:pt x="4" y="4"/>
                  </a:cubicBezTo>
                  <a:cubicBezTo>
                    <a:pt x="2" y="7"/>
                    <a:pt x="0" y="10"/>
                    <a:pt x="0" y="14"/>
                  </a:cubicBezTo>
                  <a:cubicBezTo>
                    <a:pt x="0" y="17"/>
                    <a:pt x="2" y="20"/>
                    <a:pt x="4" y="23"/>
                  </a:cubicBezTo>
                  <a:cubicBezTo>
                    <a:pt x="7" y="25"/>
                    <a:pt x="10" y="27"/>
                    <a:pt x="14" y="27"/>
                  </a:cubicBezTo>
                  <a:cubicBezTo>
                    <a:pt x="16" y="27"/>
                    <a:pt x="18" y="26"/>
                    <a:pt x="20" y="25"/>
                  </a:cubicBezTo>
                  <a:cubicBezTo>
                    <a:pt x="30" y="37"/>
                    <a:pt x="30" y="37"/>
                    <a:pt x="30" y="37"/>
                  </a:cubicBezTo>
                  <a:cubicBezTo>
                    <a:pt x="27" y="43"/>
                    <a:pt x="27" y="50"/>
                    <a:pt x="32" y="55"/>
                  </a:cubicBezTo>
                  <a:cubicBezTo>
                    <a:pt x="35" y="58"/>
                    <a:pt x="38" y="59"/>
                    <a:pt x="42" y="59"/>
                  </a:cubicBezTo>
                  <a:cubicBezTo>
                    <a:pt x="46" y="59"/>
                    <a:pt x="50" y="58"/>
                    <a:pt x="52" y="55"/>
                  </a:cubicBezTo>
                  <a:cubicBezTo>
                    <a:pt x="57" y="50"/>
                    <a:pt x="58" y="43"/>
                    <a:pt x="55" y="38"/>
                  </a:cubicBezTo>
                  <a:cubicBezTo>
                    <a:pt x="69" y="25"/>
                    <a:pt x="69" y="25"/>
                    <a:pt x="69" y="25"/>
                  </a:cubicBezTo>
                  <a:cubicBezTo>
                    <a:pt x="71" y="26"/>
                    <a:pt x="72" y="27"/>
                    <a:pt x="74" y="27"/>
                  </a:cubicBezTo>
                  <a:cubicBezTo>
                    <a:pt x="77" y="27"/>
                    <a:pt x="80" y="25"/>
                    <a:pt x="82" y="23"/>
                  </a:cubicBezTo>
                  <a:cubicBezTo>
                    <a:pt x="85" y="21"/>
                    <a:pt x="86" y="18"/>
                    <a:pt x="86" y="15"/>
                  </a:cubicBezTo>
                  <a:cubicBezTo>
                    <a:pt x="86" y="12"/>
                    <a:pt x="85" y="9"/>
                    <a:pt x="82" y="7"/>
                  </a:cubicBezTo>
                  <a:moveTo>
                    <a:pt x="9" y="18"/>
                  </a:moveTo>
                  <a:cubicBezTo>
                    <a:pt x="8" y="17"/>
                    <a:pt x="8" y="15"/>
                    <a:pt x="8" y="14"/>
                  </a:cubicBezTo>
                  <a:cubicBezTo>
                    <a:pt x="8" y="12"/>
                    <a:pt x="8" y="10"/>
                    <a:pt x="9" y="9"/>
                  </a:cubicBezTo>
                  <a:cubicBezTo>
                    <a:pt x="11" y="8"/>
                    <a:pt x="12" y="8"/>
                    <a:pt x="14" y="8"/>
                  </a:cubicBezTo>
                  <a:cubicBezTo>
                    <a:pt x="15" y="8"/>
                    <a:pt x="17" y="8"/>
                    <a:pt x="18" y="9"/>
                  </a:cubicBezTo>
                  <a:cubicBezTo>
                    <a:pt x="20" y="12"/>
                    <a:pt x="20" y="15"/>
                    <a:pt x="18" y="18"/>
                  </a:cubicBezTo>
                  <a:cubicBezTo>
                    <a:pt x="16" y="20"/>
                    <a:pt x="12" y="20"/>
                    <a:pt x="9" y="18"/>
                  </a:cubicBezTo>
                  <a:moveTo>
                    <a:pt x="77" y="18"/>
                  </a:moveTo>
                  <a:cubicBezTo>
                    <a:pt x="76" y="20"/>
                    <a:pt x="73" y="20"/>
                    <a:pt x="71" y="18"/>
                  </a:cubicBezTo>
                  <a:cubicBezTo>
                    <a:pt x="71" y="17"/>
                    <a:pt x="70" y="16"/>
                    <a:pt x="70" y="15"/>
                  </a:cubicBezTo>
                  <a:cubicBezTo>
                    <a:pt x="70" y="14"/>
                    <a:pt x="71" y="13"/>
                    <a:pt x="71" y="12"/>
                  </a:cubicBezTo>
                  <a:cubicBezTo>
                    <a:pt x="72" y="11"/>
                    <a:pt x="73" y="11"/>
                    <a:pt x="74" y="11"/>
                  </a:cubicBezTo>
                  <a:cubicBezTo>
                    <a:pt x="75" y="11"/>
                    <a:pt x="76" y="11"/>
                    <a:pt x="77" y="12"/>
                  </a:cubicBezTo>
                  <a:cubicBezTo>
                    <a:pt x="78" y="13"/>
                    <a:pt x="78" y="14"/>
                    <a:pt x="78" y="15"/>
                  </a:cubicBezTo>
                  <a:cubicBezTo>
                    <a:pt x="78" y="16"/>
                    <a:pt x="78" y="17"/>
                    <a:pt x="77" y="18"/>
                  </a:cubicBezTo>
                </a:path>
              </a:pathLst>
            </a:custGeom>
            <a:solidFill>
              <a:srgbClr val="DF6282"/>
            </a:solidFill>
            <a:ln>
              <a:noFill/>
            </a:ln>
            <a:extLst/>
          </p:spPr>
          <p:txBody>
            <a:bodyPr/>
            <a:lstStyle/>
            <a:p>
              <a:endParaRPr lang="zh-CN" altLang="en-US" sz="3200">
                <a:solidFill>
                  <a:schemeClr val="bg1">
                    <a:lumMod val="50000"/>
                  </a:schemeClr>
                </a:solidFill>
              </a:endParaRPr>
            </a:p>
          </p:txBody>
        </p:sp>
        <p:sp>
          <p:nvSpPr>
            <p:cNvPr id="21" name="Rectangle 59"/>
            <p:cNvSpPr>
              <a:spLocks noChangeArrowheads="1"/>
            </p:cNvSpPr>
            <p:nvPr/>
          </p:nvSpPr>
          <p:spPr bwMode="auto">
            <a:xfrm flipH="1">
              <a:off x="949825" y="2079391"/>
              <a:ext cx="5016078" cy="1958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nSpc>
                  <a:spcPct val="120000"/>
                </a:lnSpc>
                <a:buFont typeface="Arial" pitchFamily="34" charset="0"/>
                <a:buNone/>
              </a:pPr>
              <a:r>
                <a:rPr lang="en-US" altLang="zh-CN" sz="2000" b="1" dirty="0">
                  <a:solidFill>
                    <a:schemeClr val="bg1">
                      <a:lumMod val="50000"/>
                    </a:schemeClr>
                  </a:solidFill>
                  <a:latin typeface="微软雅黑 Light" panose="020B0502040204020203" pitchFamily="34" charset="-122"/>
                  <a:ea typeface="微软雅黑 Light" panose="020B0502040204020203" pitchFamily="34" charset="-122"/>
                </a:rPr>
                <a:t>WRITE YOUR</a:t>
              </a:r>
            </a:p>
            <a:p>
              <a:pPr>
                <a:lnSpc>
                  <a:spcPct val="120000"/>
                </a:lnSpc>
                <a:buFont typeface="Arial" pitchFamily="34" charset="0"/>
                <a:buNone/>
              </a:pPr>
              <a:r>
                <a:rPr lang="en-US" altLang="zh-CN" sz="2000" b="1" dirty="0">
                  <a:solidFill>
                    <a:schemeClr val="bg1">
                      <a:lumMod val="50000"/>
                    </a:schemeClr>
                  </a:solidFill>
                  <a:latin typeface="微软雅黑 Light" panose="020B0502040204020203" pitchFamily="34" charset="-122"/>
                  <a:ea typeface="微软雅黑 Light" panose="020B0502040204020203" pitchFamily="34" charset="-122"/>
                </a:rPr>
                <a:t>GREAT TITLE HERE</a:t>
              </a:r>
              <a:endParaRPr lang="zh-CN" altLang="en-US" sz="2000" b="1" dirty="0">
                <a:solidFill>
                  <a:schemeClr val="bg1">
                    <a:lumMod val="50000"/>
                  </a:schemeClr>
                </a:solidFill>
                <a:latin typeface="微软雅黑 Light" panose="020B0502040204020203" pitchFamily="34" charset="-122"/>
                <a:ea typeface="微软雅黑 Light" panose="020B0502040204020203" pitchFamily="34" charset="-122"/>
              </a:endParaRPr>
            </a:p>
            <a:p>
              <a:pPr>
                <a:lnSpc>
                  <a:spcPct val="120000"/>
                </a:lnSpc>
                <a:buFont typeface="Arial" pitchFamily="34" charset="0"/>
                <a:buNone/>
              </a:pPr>
              <a:endParaRPr lang="zh-CN" altLang="en-US" sz="1100" b="1" dirty="0">
                <a:solidFill>
                  <a:schemeClr val="bg1">
                    <a:lumMod val="50000"/>
                  </a:schemeClr>
                </a:solidFill>
                <a:latin typeface="微软雅黑 Light" panose="020B0502040204020203" pitchFamily="34" charset="-122"/>
                <a:ea typeface="微软雅黑 Light" panose="020B0502040204020203" pitchFamily="34" charset="-122"/>
              </a:endParaRPr>
            </a:p>
            <a:p>
              <a:pPr>
                <a:lnSpc>
                  <a:spcPct val="120000"/>
                </a:lnSpc>
                <a:buFont typeface="Arial" pitchFamily="34" charset="0"/>
                <a:buNone/>
              </a:pPr>
              <a:r>
                <a:rPr lang="en-US" altLang="zh-CN" sz="1100" dirty="0">
                  <a:solidFill>
                    <a:schemeClr val="bg1">
                      <a:lumMod val="50000"/>
                    </a:schemeClr>
                  </a:solidFill>
                  <a:latin typeface="微软雅黑 Light" panose="020B0502040204020203" pitchFamily="34" charset="-122"/>
                  <a:ea typeface="微软雅黑 Light" panose="020B0502040204020203" pitchFamily="34" charset="-122"/>
                </a:rPr>
                <a:t>We have many PowerPoint </a:t>
              </a:r>
              <a:r>
                <a:rPr lang="zh-CN" altLang="en-US" sz="1100" dirty="0">
                  <a:solidFill>
                    <a:schemeClr val="bg1">
                      <a:lumMod val="50000"/>
                    </a:schemeClr>
                  </a:solidFill>
                  <a:latin typeface="微软雅黑 Light" panose="020B0502040204020203" pitchFamily="34" charset="-122"/>
                  <a:ea typeface="微软雅黑 Light" panose="020B0502040204020203" pitchFamily="34" charset="-122"/>
                </a:rPr>
                <a:t>templates</a:t>
              </a:r>
              <a:r>
                <a:rPr lang="en-US" altLang="zh-CN" sz="1100" dirty="0">
                  <a:solidFill>
                    <a:schemeClr val="bg1">
                      <a:lumMod val="50000"/>
                    </a:schemeClr>
                  </a:solidFill>
                  <a:latin typeface="微软雅黑 Light" panose="020B0502040204020203" pitchFamily="34" charset="-122"/>
                  <a:ea typeface="微软雅黑 Light" panose="020B0502040204020203" pitchFamily="34" charset="-122"/>
                </a:rPr>
                <a:t> that has been specifically designed to help anyone that is stepping into the world of PowerPoint for the very first time. We have many PowerPoint </a:t>
              </a:r>
              <a:r>
                <a:rPr lang="zh-CN" altLang="en-US" sz="1100" dirty="0">
                  <a:solidFill>
                    <a:schemeClr val="bg1">
                      <a:lumMod val="50000"/>
                    </a:schemeClr>
                  </a:solidFill>
                  <a:latin typeface="微软雅黑 Light" panose="020B0502040204020203" pitchFamily="34" charset="-122"/>
                  <a:ea typeface="微软雅黑 Light" panose="020B0502040204020203" pitchFamily="34" charset="-122"/>
                </a:rPr>
                <a:t>templates</a:t>
              </a:r>
              <a:r>
                <a:rPr lang="en-US" altLang="zh-CN" sz="1100" dirty="0">
                  <a:solidFill>
                    <a:schemeClr val="bg1">
                      <a:lumMod val="50000"/>
                    </a:schemeClr>
                  </a:solidFill>
                  <a:latin typeface="微软雅黑 Light" panose="020B0502040204020203" pitchFamily="34" charset="-122"/>
                  <a:ea typeface="微软雅黑 Light" panose="020B0502040204020203" pitchFamily="34" charset="-122"/>
                </a:rPr>
                <a:t> that has been specifically designed to help anyone that is stepping into the world of PowerPoint for the very first time. </a:t>
              </a:r>
              <a:endParaRPr lang="zh-CN" altLang="en-US" sz="1100" dirty="0">
                <a:solidFill>
                  <a:schemeClr val="bg1">
                    <a:lumMod val="50000"/>
                  </a:schemeClr>
                </a:solidFill>
                <a:latin typeface="微软雅黑 Light" panose="020B0502040204020203" pitchFamily="34" charset="-122"/>
                <a:ea typeface="微软雅黑 Light" panose="020B0502040204020203" pitchFamily="34" charset="-122"/>
              </a:endParaRPr>
            </a:p>
          </p:txBody>
        </p:sp>
        <p:sp>
          <p:nvSpPr>
            <p:cNvPr id="22" name="Rectangle 60"/>
            <p:cNvSpPr>
              <a:spLocks noChangeArrowheads="1"/>
            </p:cNvSpPr>
            <p:nvPr/>
          </p:nvSpPr>
          <p:spPr bwMode="auto">
            <a:xfrm flipH="1">
              <a:off x="4506185" y="5165243"/>
              <a:ext cx="1233053" cy="1859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lnSpc>
                  <a:spcPct val="120000"/>
                </a:lnSpc>
                <a:buFont typeface="Arial" pitchFamily="34" charset="0"/>
                <a:buNone/>
              </a:pPr>
              <a:r>
                <a:rPr lang="en-US" altLang="zh-CN" sz="1100" dirty="0">
                  <a:solidFill>
                    <a:schemeClr val="bg1">
                      <a:lumMod val="50000"/>
                    </a:schemeClr>
                  </a:solidFill>
                  <a:latin typeface="微软雅黑 Light" panose="020B0502040204020203" pitchFamily="34" charset="-122"/>
                  <a:ea typeface="微软雅黑 Light" panose="020B0502040204020203" pitchFamily="34" charset="-122"/>
                </a:rPr>
                <a:t>OPTION 01</a:t>
              </a:r>
              <a:endParaRPr lang="zh-CN" altLang="zh-CN" sz="1100">
                <a:solidFill>
                  <a:schemeClr val="bg1">
                    <a:lumMod val="50000"/>
                  </a:schemeClr>
                </a:solidFill>
                <a:latin typeface="微软雅黑 Light" panose="020B0502040204020203" pitchFamily="34" charset="-122"/>
                <a:ea typeface="微软雅黑 Light" panose="020B0502040204020203" pitchFamily="34" charset="-122"/>
              </a:endParaRPr>
            </a:p>
          </p:txBody>
        </p:sp>
        <p:sp>
          <p:nvSpPr>
            <p:cNvPr id="23" name="Rectangle 61"/>
            <p:cNvSpPr>
              <a:spLocks noChangeArrowheads="1"/>
            </p:cNvSpPr>
            <p:nvPr/>
          </p:nvSpPr>
          <p:spPr bwMode="auto">
            <a:xfrm flipH="1">
              <a:off x="2797137" y="5165243"/>
              <a:ext cx="1233053" cy="1859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lnSpc>
                  <a:spcPct val="120000"/>
                </a:lnSpc>
                <a:buFont typeface="Arial" pitchFamily="34" charset="0"/>
                <a:buNone/>
              </a:pPr>
              <a:r>
                <a:rPr lang="en-US" altLang="zh-CN" sz="1100" dirty="0">
                  <a:solidFill>
                    <a:schemeClr val="bg1">
                      <a:lumMod val="50000"/>
                    </a:schemeClr>
                  </a:solidFill>
                  <a:latin typeface="微软雅黑 Light" panose="020B0502040204020203" pitchFamily="34" charset="-122"/>
                  <a:ea typeface="微软雅黑 Light" panose="020B0502040204020203" pitchFamily="34" charset="-122"/>
                </a:rPr>
                <a:t>OPTION 02</a:t>
              </a:r>
              <a:endParaRPr lang="zh-CN" altLang="zh-CN" sz="1100">
                <a:solidFill>
                  <a:schemeClr val="bg1">
                    <a:lumMod val="50000"/>
                  </a:schemeClr>
                </a:solidFill>
                <a:latin typeface="微软雅黑 Light" panose="020B0502040204020203" pitchFamily="34" charset="-122"/>
                <a:ea typeface="微软雅黑 Light" panose="020B0502040204020203" pitchFamily="34" charset="-122"/>
              </a:endParaRPr>
            </a:p>
          </p:txBody>
        </p:sp>
        <p:sp>
          <p:nvSpPr>
            <p:cNvPr id="24" name="Rectangle 62"/>
            <p:cNvSpPr>
              <a:spLocks noChangeArrowheads="1"/>
            </p:cNvSpPr>
            <p:nvPr/>
          </p:nvSpPr>
          <p:spPr bwMode="auto">
            <a:xfrm flipH="1">
              <a:off x="1076757" y="5165243"/>
              <a:ext cx="1233053" cy="1859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lnSpc>
                  <a:spcPct val="120000"/>
                </a:lnSpc>
                <a:buFont typeface="Arial" pitchFamily="34" charset="0"/>
                <a:buNone/>
              </a:pPr>
              <a:r>
                <a:rPr lang="en-US" altLang="zh-CN" sz="1100" dirty="0">
                  <a:solidFill>
                    <a:schemeClr val="bg1">
                      <a:lumMod val="50000"/>
                    </a:schemeClr>
                  </a:solidFill>
                  <a:latin typeface="微软雅黑 Light" panose="020B0502040204020203" pitchFamily="34" charset="-122"/>
                  <a:ea typeface="微软雅黑 Light" panose="020B0502040204020203" pitchFamily="34" charset="-122"/>
                </a:rPr>
                <a:t>OPTION 03</a:t>
              </a:r>
              <a:endParaRPr lang="zh-CN" altLang="zh-CN" sz="1100">
                <a:solidFill>
                  <a:schemeClr val="bg1">
                    <a:lumMod val="50000"/>
                  </a:schemeClr>
                </a:solidFill>
                <a:latin typeface="微软雅黑 Light" panose="020B0502040204020203" pitchFamily="34" charset="-122"/>
                <a:ea typeface="微软雅黑 Light" panose="020B0502040204020203" pitchFamily="34" charset="-122"/>
              </a:endParaRPr>
            </a:p>
          </p:txBody>
        </p:sp>
        <p:sp>
          <p:nvSpPr>
            <p:cNvPr id="25" name="Freeform 63"/>
            <p:cNvSpPr>
              <a:spLocks noEditPoints="1"/>
            </p:cNvSpPr>
            <p:nvPr/>
          </p:nvSpPr>
          <p:spPr bwMode="auto">
            <a:xfrm flipH="1">
              <a:off x="5591908" y="6056045"/>
              <a:ext cx="251597" cy="231269"/>
            </a:xfrm>
            <a:custGeom>
              <a:avLst/>
              <a:gdLst>
                <a:gd name="T0" fmla="*/ 44 w 168"/>
                <a:gd name="T1" fmla="*/ 73 h 154"/>
                <a:gd name="T2" fmla="*/ 16 w 168"/>
                <a:gd name="T3" fmla="*/ 73 h 154"/>
                <a:gd name="T4" fmla="*/ 20 w 168"/>
                <a:gd name="T5" fmla="*/ 64 h 154"/>
                <a:gd name="T6" fmla="*/ 40 w 168"/>
                <a:gd name="T7" fmla="*/ 57 h 154"/>
                <a:gd name="T8" fmla="*/ 20 w 168"/>
                <a:gd name="T9" fmla="*/ 64 h 154"/>
                <a:gd name="T10" fmla="*/ 120 w 168"/>
                <a:gd name="T11" fmla="*/ 18 h 154"/>
                <a:gd name="T12" fmla="*/ 54 w 168"/>
                <a:gd name="T13" fmla="*/ 0 h 154"/>
                <a:gd name="T14" fmla="*/ 6 w 168"/>
                <a:gd name="T15" fmla="*/ 18 h 154"/>
                <a:gd name="T16" fmla="*/ 6 w 168"/>
                <a:gd name="T17" fmla="*/ 146 h 154"/>
                <a:gd name="T18" fmla="*/ 54 w 168"/>
                <a:gd name="T19" fmla="*/ 154 h 154"/>
                <a:gd name="T20" fmla="*/ 120 w 168"/>
                <a:gd name="T21" fmla="*/ 146 h 154"/>
                <a:gd name="T22" fmla="*/ 168 w 168"/>
                <a:gd name="T23" fmla="*/ 24 h 154"/>
                <a:gd name="T24" fmla="*/ 48 w 168"/>
                <a:gd name="T25" fmla="*/ 134 h 154"/>
                <a:gd name="T26" fmla="*/ 48 w 168"/>
                <a:gd name="T27" fmla="*/ 30 h 154"/>
                <a:gd name="T28" fmla="*/ 108 w 168"/>
                <a:gd name="T29" fmla="*/ 142 h 154"/>
                <a:gd name="T30" fmla="*/ 108 w 168"/>
                <a:gd name="T31" fmla="*/ 12 h 154"/>
                <a:gd name="T32" fmla="*/ 156 w 168"/>
                <a:gd name="T33" fmla="*/ 134 h 154"/>
                <a:gd name="T34" fmla="*/ 156 w 168"/>
                <a:gd name="T35" fmla="*/ 30 h 154"/>
                <a:gd name="T36" fmla="*/ 20 w 168"/>
                <a:gd name="T37" fmla="*/ 51 h 154"/>
                <a:gd name="T38" fmla="*/ 40 w 168"/>
                <a:gd name="T39" fmla="*/ 44 h 154"/>
                <a:gd name="T40" fmla="*/ 20 w 168"/>
                <a:gd name="T41" fmla="*/ 51 h 154"/>
                <a:gd name="T42" fmla="*/ 30 w 168"/>
                <a:gd name="T43" fmla="*/ 101 h 154"/>
                <a:gd name="T44" fmla="*/ 20 w 168"/>
                <a:gd name="T45" fmla="*/ 123 h 154"/>
                <a:gd name="T46" fmla="*/ 39 w 168"/>
                <a:gd name="T47" fmla="*/ 123 h 154"/>
                <a:gd name="T48" fmla="*/ 39 w 168"/>
                <a:gd name="T49" fmla="*/ 104 h 154"/>
                <a:gd name="T50" fmla="*/ 30 w 168"/>
                <a:gd name="T51" fmla="*/ 120 h 154"/>
                <a:gd name="T52" fmla="*/ 24 w 168"/>
                <a:gd name="T53" fmla="*/ 114 h 154"/>
                <a:gd name="T54" fmla="*/ 30 w 168"/>
                <a:gd name="T55" fmla="*/ 108 h 154"/>
                <a:gd name="T56" fmla="*/ 36 w 168"/>
                <a:gd name="T57" fmla="*/ 114 h 154"/>
                <a:gd name="T58" fmla="*/ 128 w 168"/>
                <a:gd name="T59" fmla="*/ 64 h 154"/>
                <a:gd name="T60" fmla="*/ 148 w 168"/>
                <a:gd name="T61" fmla="*/ 57 h 154"/>
                <a:gd name="T62" fmla="*/ 128 w 168"/>
                <a:gd name="T63" fmla="*/ 64 h 154"/>
                <a:gd name="T64" fmla="*/ 148 w 168"/>
                <a:gd name="T65" fmla="*/ 77 h 154"/>
                <a:gd name="T66" fmla="*/ 128 w 168"/>
                <a:gd name="T67" fmla="*/ 70 h 154"/>
                <a:gd name="T68" fmla="*/ 128 w 168"/>
                <a:gd name="T69" fmla="*/ 51 h 154"/>
                <a:gd name="T70" fmla="*/ 152 w 168"/>
                <a:gd name="T71" fmla="*/ 47 h 154"/>
                <a:gd name="T72" fmla="*/ 124 w 168"/>
                <a:gd name="T73" fmla="*/ 47 h 154"/>
                <a:gd name="T74" fmla="*/ 71 w 168"/>
                <a:gd name="T75" fmla="*/ 70 h 154"/>
                <a:gd name="T76" fmla="*/ 97 w 168"/>
                <a:gd name="T77" fmla="*/ 63 h 154"/>
                <a:gd name="T78" fmla="*/ 71 w 168"/>
                <a:gd name="T79" fmla="*/ 70 h 154"/>
                <a:gd name="T80" fmla="*/ 138 w 168"/>
                <a:gd name="T81" fmla="*/ 101 h 154"/>
                <a:gd name="T82" fmla="*/ 128 w 168"/>
                <a:gd name="T83" fmla="*/ 123 h 154"/>
                <a:gd name="T84" fmla="*/ 147 w 168"/>
                <a:gd name="T85" fmla="*/ 123 h 154"/>
                <a:gd name="T86" fmla="*/ 147 w 168"/>
                <a:gd name="T87" fmla="*/ 104 h 154"/>
                <a:gd name="T88" fmla="*/ 138 w 168"/>
                <a:gd name="T89" fmla="*/ 120 h 154"/>
                <a:gd name="T90" fmla="*/ 132 w 168"/>
                <a:gd name="T91" fmla="*/ 114 h 154"/>
                <a:gd name="T92" fmla="*/ 138 w 168"/>
                <a:gd name="T93" fmla="*/ 108 h 154"/>
                <a:gd name="T94" fmla="*/ 144 w 168"/>
                <a:gd name="T95" fmla="*/ 114 h 154"/>
                <a:gd name="T96" fmla="*/ 71 w 168"/>
                <a:gd name="T97" fmla="*/ 38 h 154"/>
                <a:gd name="T98" fmla="*/ 97 w 168"/>
                <a:gd name="T99" fmla="*/ 31 h 154"/>
                <a:gd name="T100" fmla="*/ 71 w 168"/>
                <a:gd name="T101" fmla="*/ 38 h 154"/>
                <a:gd name="T102" fmla="*/ 97 w 168"/>
                <a:gd name="T103" fmla="*/ 54 h 154"/>
                <a:gd name="T104" fmla="*/ 71 w 168"/>
                <a:gd name="T105" fmla="*/ 47 h 154"/>
                <a:gd name="T106" fmla="*/ 95 w 168"/>
                <a:gd name="T107" fmla="*/ 106 h 154"/>
                <a:gd name="T108" fmla="*/ 84 w 168"/>
                <a:gd name="T109" fmla="*/ 101 h 154"/>
                <a:gd name="T110" fmla="*/ 68 w 168"/>
                <a:gd name="T111" fmla="*/ 116 h 154"/>
                <a:gd name="T112" fmla="*/ 95 w 168"/>
                <a:gd name="T113" fmla="*/ 127 h 154"/>
                <a:gd name="T114" fmla="*/ 95 w 168"/>
                <a:gd name="T115" fmla="*/ 106 h 154"/>
                <a:gd name="T116" fmla="*/ 84 w 168"/>
                <a:gd name="T117" fmla="*/ 125 h 154"/>
                <a:gd name="T118" fmla="*/ 78 w 168"/>
                <a:gd name="T119" fmla="*/ 122 h 154"/>
                <a:gd name="T120" fmla="*/ 78 w 168"/>
                <a:gd name="T121" fmla="*/ 110 h 154"/>
                <a:gd name="T122" fmla="*/ 90 w 168"/>
                <a:gd name="T123" fmla="*/ 111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68" h="154">
                  <a:moveTo>
                    <a:pt x="20" y="77"/>
                  </a:moveTo>
                  <a:cubicBezTo>
                    <a:pt x="40" y="77"/>
                    <a:pt x="40" y="77"/>
                    <a:pt x="40" y="77"/>
                  </a:cubicBezTo>
                  <a:cubicBezTo>
                    <a:pt x="42" y="77"/>
                    <a:pt x="44" y="75"/>
                    <a:pt x="44" y="73"/>
                  </a:cubicBezTo>
                  <a:cubicBezTo>
                    <a:pt x="44" y="71"/>
                    <a:pt x="42" y="70"/>
                    <a:pt x="40" y="70"/>
                  </a:cubicBezTo>
                  <a:cubicBezTo>
                    <a:pt x="20" y="70"/>
                    <a:pt x="20" y="70"/>
                    <a:pt x="20" y="70"/>
                  </a:cubicBezTo>
                  <a:cubicBezTo>
                    <a:pt x="18" y="70"/>
                    <a:pt x="16" y="71"/>
                    <a:pt x="16" y="73"/>
                  </a:cubicBezTo>
                  <a:cubicBezTo>
                    <a:pt x="16" y="75"/>
                    <a:pt x="18" y="77"/>
                    <a:pt x="20" y="77"/>
                  </a:cubicBezTo>
                  <a:close/>
                  <a:moveTo>
                    <a:pt x="20" y="64"/>
                  </a:moveTo>
                  <a:cubicBezTo>
                    <a:pt x="20" y="64"/>
                    <a:pt x="20" y="64"/>
                    <a:pt x="20" y="64"/>
                  </a:cubicBezTo>
                  <a:cubicBezTo>
                    <a:pt x="40" y="64"/>
                    <a:pt x="40" y="64"/>
                    <a:pt x="40" y="64"/>
                  </a:cubicBezTo>
                  <a:cubicBezTo>
                    <a:pt x="42" y="64"/>
                    <a:pt x="44" y="62"/>
                    <a:pt x="44" y="60"/>
                  </a:cubicBezTo>
                  <a:cubicBezTo>
                    <a:pt x="44" y="58"/>
                    <a:pt x="42" y="57"/>
                    <a:pt x="40" y="57"/>
                  </a:cubicBezTo>
                  <a:cubicBezTo>
                    <a:pt x="20" y="57"/>
                    <a:pt x="20" y="57"/>
                    <a:pt x="20" y="57"/>
                  </a:cubicBezTo>
                  <a:cubicBezTo>
                    <a:pt x="18" y="57"/>
                    <a:pt x="16" y="58"/>
                    <a:pt x="16" y="60"/>
                  </a:cubicBezTo>
                  <a:cubicBezTo>
                    <a:pt x="16" y="62"/>
                    <a:pt x="18" y="64"/>
                    <a:pt x="20" y="64"/>
                  </a:cubicBezTo>
                  <a:close/>
                  <a:moveTo>
                    <a:pt x="162" y="18"/>
                  </a:moveTo>
                  <a:cubicBezTo>
                    <a:pt x="162" y="18"/>
                    <a:pt x="162" y="18"/>
                    <a:pt x="162" y="18"/>
                  </a:cubicBezTo>
                  <a:cubicBezTo>
                    <a:pt x="120" y="18"/>
                    <a:pt x="120" y="18"/>
                    <a:pt x="120" y="18"/>
                  </a:cubicBezTo>
                  <a:cubicBezTo>
                    <a:pt x="120" y="6"/>
                    <a:pt x="120" y="6"/>
                    <a:pt x="120" y="6"/>
                  </a:cubicBezTo>
                  <a:cubicBezTo>
                    <a:pt x="120" y="3"/>
                    <a:pt x="117" y="0"/>
                    <a:pt x="114" y="0"/>
                  </a:cubicBezTo>
                  <a:cubicBezTo>
                    <a:pt x="54" y="0"/>
                    <a:pt x="54" y="0"/>
                    <a:pt x="54" y="0"/>
                  </a:cubicBezTo>
                  <a:cubicBezTo>
                    <a:pt x="51" y="0"/>
                    <a:pt x="48" y="3"/>
                    <a:pt x="48" y="6"/>
                  </a:cubicBezTo>
                  <a:cubicBezTo>
                    <a:pt x="48" y="18"/>
                    <a:pt x="48" y="18"/>
                    <a:pt x="48" y="18"/>
                  </a:cubicBezTo>
                  <a:cubicBezTo>
                    <a:pt x="6" y="18"/>
                    <a:pt x="6" y="18"/>
                    <a:pt x="6" y="18"/>
                  </a:cubicBezTo>
                  <a:cubicBezTo>
                    <a:pt x="2" y="18"/>
                    <a:pt x="0" y="21"/>
                    <a:pt x="0" y="24"/>
                  </a:cubicBezTo>
                  <a:cubicBezTo>
                    <a:pt x="0" y="140"/>
                    <a:pt x="0" y="140"/>
                    <a:pt x="0" y="140"/>
                  </a:cubicBezTo>
                  <a:cubicBezTo>
                    <a:pt x="0" y="143"/>
                    <a:pt x="2" y="146"/>
                    <a:pt x="6" y="146"/>
                  </a:cubicBezTo>
                  <a:cubicBezTo>
                    <a:pt x="48" y="146"/>
                    <a:pt x="48" y="146"/>
                    <a:pt x="48" y="146"/>
                  </a:cubicBezTo>
                  <a:cubicBezTo>
                    <a:pt x="48" y="148"/>
                    <a:pt x="48" y="148"/>
                    <a:pt x="48" y="148"/>
                  </a:cubicBezTo>
                  <a:cubicBezTo>
                    <a:pt x="48" y="151"/>
                    <a:pt x="51" y="154"/>
                    <a:pt x="54" y="154"/>
                  </a:cubicBezTo>
                  <a:cubicBezTo>
                    <a:pt x="114" y="154"/>
                    <a:pt x="114" y="154"/>
                    <a:pt x="114" y="154"/>
                  </a:cubicBezTo>
                  <a:cubicBezTo>
                    <a:pt x="117" y="154"/>
                    <a:pt x="120" y="151"/>
                    <a:pt x="120" y="148"/>
                  </a:cubicBezTo>
                  <a:cubicBezTo>
                    <a:pt x="120" y="146"/>
                    <a:pt x="120" y="146"/>
                    <a:pt x="120" y="146"/>
                  </a:cubicBezTo>
                  <a:cubicBezTo>
                    <a:pt x="162" y="146"/>
                    <a:pt x="162" y="146"/>
                    <a:pt x="162" y="146"/>
                  </a:cubicBezTo>
                  <a:cubicBezTo>
                    <a:pt x="165" y="146"/>
                    <a:pt x="168" y="143"/>
                    <a:pt x="168" y="140"/>
                  </a:cubicBezTo>
                  <a:cubicBezTo>
                    <a:pt x="168" y="24"/>
                    <a:pt x="168" y="24"/>
                    <a:pt x="168" y="24"/>
                  </a:cubicBezTo>
                  <a:cubicBezTo>
                    <a:pt x="168" y="21"/>
                    <a:pt x="165" y="18"/>
                    <a:pt x="162" y="18"/>
                  </a:cubicBezTo>
                  <a:close/>
                  <a:moveTo>
                    <a:pt x="48" y="134"/>
                  </a:moveTo>
                  <a:cubicBezTo>
                    <a:pt x="48" y="134"/>
                    <a:pt x="48" y="134"/>
                    <a:pt x="48" y="134"/>
                  </a:cubicBezTo>
                  <a:cubicBezTo>
                    <a:pt x="12" y="134"/>
                    <a:pt x="12" y="134"/>
                    <a:pt x="12" y="134"/>
                  </a:cubicBezTo>
                  <a:cubicBezTo>
                    <a:pt x="12" y="30"/>
                    <a:pt x="12" y="30"/>
                    <a:pt x="12" y="30"/>
                  </a:cubicBezTo>
                  <a:cubicBezTo>
                    <a:pt x="48" y="30"/>
                    <a:pt x="48" y="30"/>
                    <a:pt x="48" y="30"/>
                  </a:cubicBezTo>
                  <a:cubicBezTo>
                    <a:pt x="48" y="134"/>
                    <a:pt x="48" y="134"/>
                    <a:pt x="48" y="134"/>
                  </a:cubicBezTo>
                  <a:close/>
                  <a:moveTo>
                    <a:pt x="108" y="142"/>
                  </a:moveTo>
                  <a:cubicBezTo>
                    <a:pt x="108" y="142"/>
                    <a:pt x="108" y="142"/>
                    <a:pt x="108" y="142"/>
                  </a:cubicBezTo>
                  <a:cubicBezTo>
                    <a:pt x="60" y="142"/>
                    <a:pt x="60" y="142"/>
                    <a:pt x="60" y="142"/>
                  </a:cubicBezTo>
                  <a:cubicBezTo>
                    <a:pt x="60" y="12"/>
                    <a:pt x="60" y="12"/>
                    <a:pt x="60" y="12"/>
                  </a:cubicBezTo>
                  <a:cubicBezTo>
                    <a:pt x="108" y="12"/>
                    <a:pt x="108" y="12"/>
                    <a:pt x="108" y="12"/>
                  </a:cubicBezTo>
                  <a:cubicBezTo>
                    <a:pt x="108" y="142"/>
                    <a:pt x="108" y="142"/>
                    <a:pt x="108" y="142"/>
                  </a:cubicBezTo>
                  <a:close/>
                  <a:moveTo>
                    <a:pt x="156" y="134"/>
                  </a:moveTo>
                  <a:cubicBezTo>
                    <a:pt x="156" y="134"/>
                    <a:pt x="156" y="134"/>
                    <a:pt x="156" y="134"/>
                  </a:cubicBezTo>
                  <a:cubicBezTo>
                    <a:pt x="120" y="134"/>
                    <a:pt x="120" y="134"/>
                    <a:pt x="120" y="134"/>
                  </a:cubicBezTo>
                  <a:cubicBezTo>
                    <a:pt x="120" y="30"/>
                    <a:pt x="120" y="30"/>
                    <a:pt x="120" y="30"/>
                  </a:cubicBezTo>
                  <a:cubicBezTo>
                    <a:pt x="156" y="30"/>
                    <a:pt x="156" y="30"/>
                    <a:pt x="156" y="30"/>
                  </a:cubicBezTo>
                  <a:cubicBezTo>
                    <a:pt x="156" y="134"/>
                    <a:pt x="156" y="134"/>
                    <a:pt x="156" y="134"/>
                  </a:cubicBezTo>
                  <a:close/>
                  <a:moveTo>
                    <a:pt x="20" y="51"/>
                  </a:moveTo>
                  <a:cubicBezTo>
                    <a:pt x="20" y="51"/>
                    <a:pt x="20" y="51"/>
                    <a:pt x="20" y="51"/>
                  </a:cubicBezTo>
                  <a:cubicBezTo>
                    <a:pt x="40" y="51"/>
                    <a:pt x="40" y="51"/>
                    <a:pt x="40" y="51"/>
                  </a:cubicBezTo>
                  <a:cubicBezTo>
                    <a:pt x="42" y="51"/>
                    <a:pt x="44" y="49"/>
                    <a:pt x="44" y="47"/>
                  </a:cubicBezTo>
                  <a:cubicBezTo>
                    <a:pt x="44" y="45"/>
                    <a:pt x="42" y="44"/>
                    <a:pt x="40" y="44"/>
                  </a:cubicBezTo>
                  <a:cubicBezTo>
                    <a:pt x="20" y="44"/>
                    <a:pt x="20" y="44"/>
                    <a:pt x="20" y="44"/>
                  </a:cubicBezTo>
                  <a:cubicBezTo>
                    <a:pt x="18" y="44"/>
                    <a:pt x="16" y="45"/>
                    <a:pt x="16" y="47"/>
                  </a:cubicBezTo>
                  <a:cubicBezTo>
                    <a:pt x="16" y="49"/>
                    <a:pt x="18" y="51"/>
                    <a:pt x="20" y="51"/>
                  </a:cubicBezTo>
                  <a:close/>
                  <a:moveTo>
                    <a:pt x="39" y="104"/>
                  </a:moveTo>
                  <a:cubicBezTo>
                    <a:pt x="39" y="104"/>
                    <a:pt x="39" y="104"/>
                    <a:pt x="39" y="104"/>
                  </a:cubicBezTo>
                  <a:cubicBezTo>
                    <a:pt x="37" y="102"/>
                    <a:pt x="34" y="101"/>
                    <a:pt x="30" y="101"/>
                  </a:cubicBezTo>
                  <a:cubicBezTo>
                    <a:pt x="26" y="101"/>
                    <a:pt x="23" y="102"/>
                    <a:pt x="21" y="104"/>
                  </a:cubicBezTo>
                  <a:cubicBezTo>
                    <a:pt x="18" y="107"/>
                    <a:pt x="17" y="110"/>
                    <a:pt x="17" y="114"/>
                  </a:cubicBezTo>
                  <a:cubicBezTo>
                    <a:pt x="17" y="117"/>
                    <a:pt x="18" y="121"/>
                    <a:pt x="20" y="123"/>
                  </a:cubicBezTo>
                  <a:cubicBezTo>
                    <a:pt x="21" y="123"/>
                    <a:pt x="21" y="123"/>
                    <a:pt x="21" y="123"/>
                  </a:cubicBezTo>
                  <a:cubicBezTo>
                    <a:pt x="23" y="125"/>
                    <a:pt x="26" y="127"/>
                    <a:pt x="30" y="127"/>
                  </a:cubicBezTo>
                  <a:cubicBezTo>
                    <a:pt x="34" y="127"/>
                    <a:pt x="37" y="125"/>
                    <a:pt x="39" y="123"/>
                  </a:cubicBezTo>
                  <a:cubicBezTo>
                    <a:pt x="42" y="121"/>
                    <a:pt x="43" y="117"/>
                    <a:pt x="43" y="114"/>
                  </a:cubicBezTo>
                  <a:cubicBezTo>
                    <a:pt x="43" y="110"/>
                    <a:pt x="42" y="107"/>
                    <a:pt x="39" y="105"/>
                  </a:cubicBezTo>
                  <a:cubicBezTo>
                    <a:pt x="39" y="104"/>
                    <a:pt x="39" y="104"/>
                    <a:pt x="39" y="104"/>
                  </a:cubicBezTo>
                  <a:close/>
                  <a:moveTo>
                    <a:pt x="34" y="118"/>
                  </a:moveTo>
                  <a:cubicBezTo>
                    <a:pt x="34" y="118"/>
                    <a:pt x="34" y="118"/>
                    <a:pt x="34" y="118"/>
                  </a:cubicBezTo>
                  <a:cubicBezTo>
                    <a:pt x="33" y="119"/>
                    <a:pt x="32" y="120"/>
                    <a:pt x="30" y="120"/>
                  </a:cubicBezTo>
                  <a:cubicBezTo>
                    <a:pt x="28" y="120"/>
                    <a:pt x="27" y="119"/>
                    <a:pt x="26" y="118"/>
                  </a:cubicBezTo>
                  <a:cubicBezTo>
                    <a:pt x="25" y="118"/>
                    <a:pt x="25" y="118"/>
                    <a:pt x="25" y="118"/>
                  </a:cubicBezTo>
                  <a:cubicBezTo>
                    <a:pt x="24" y="117"/>
                    <a:pt x="24" y="115"/>
                    <a:pt x="24" y="114"/>
                  </a:cubicBezTo>
                  <a:cubicBezTo>
                    <a:pt x="24" y="112"/>
                    <a:pt x="24" y="111"/>
                    <a:pt x="26" y="109"/>
                  </a:cubicBezTo>
                  <a:cubicBezTo>
                    <a:pt x="26" y="109"/>
                    <a:pt x="26" y="109"/>
                    <a:pt x="26" y="109"/>
                  </a:cubicBezTo>
                  <a:cubicBezTo>
                    <a:pt x="27" y="108"/>
                    <a:pt x="28" y="108"/>
                    <a:pt x="30" y="108"/>
                  </a:cubicBezTo>
                  <a:cubicBezTo>
                    <a:pt x="32" y="108"/>
                    <a:pt x="33" y="108"/>
                    <a:pt x="34" y="109"/>
                  </a:cubicBezTo>
                  <a:cubicBezTo>
                    <a:pt x="34" y="110"/>
                    <a:pt x="34" y="110"/>
                    <a:pt x="34" y="110"/>
                  </a:cubicBezTo>
                  <a:cubicBezTo>
                    <a:pt x="35" y="111"/>
                    <a:pt x="36" y="112"/>
                    <a:pt x="36" y="114"/>
                  </a:cubicBezTo>
                  <a:cubicBezTo>
                    <a:pt x="36" y="115"/>
                    <a:pt x="35" y="117"/>
                    <a:pt x="34" y="118"/>
                  </a:cubicBezTo>
                  <a:close/>
                  <a:moveTo>
                    <a:pt x="128" y="64"/>
                  </a:moveTo>
                  <a:cubicBezTo>
                    <a:pt x="128" y="64"/>
                    <a:pt x="128" y="64"/>
                    <a:pt x="128" y="64"/>
                  </a:cubicBezTo>
                  <a:cubicBezTo>
                    <a:pt x="148" y="64"/>
                    <a:pt x="148" y="64"/>
                    <a:pt x="148" y="64"/>
                  </a:cubicBezTo>
                  <a:cubicBezTo>
                    <a:pt x="150" y="64"/>
                    <a:pt x="152" y="62"/>
                    <a:pt x="152" y="60"/>
                  </a:cubicBezTo>
                  <a:cubicBezTo>
                    <a:pt x="152" y="58"/>
                    <a:pt x="150" y="57"/>
                    <a:pt x="148" y="57"/>
                  </a:cubicBezTo>
                  <a:cubicBezTo>
                    <a:pt x="128" y="57"/>
                    <a:pt x="128" y="57"/>
                    <a:pt x="128" y="57"/>
                  </a:cubicBezTo>
                  <a:cubicBezTo>
                    <a:pt x="126" y="57"/>
                    <a:pt x="124" y="58"/>
                    <a:pt x="124" y="60"/>
                  </a:cubicBezTo>
                  <a:cubicBezTo>
                    <a:pt x="124" y="62"/>
                    <a:pt x="126" y="64"/>
                    <a:pt x="128" y="64"/>
                  </a:cubicBezTo>
                  <a:close/>
                  <a:moveTo>
                    <a:pt x="128" y="77"/>
                  </a:moveTo>
                  <a:cubicBezTo>
                    <a:pt x="128" y="77"/>
                    <a:pt x="128" y="77"/>
                    <a:pt x="128" y="77"/>
                  </a:cubicBezTo>
                  <a:cubicBezTo>
                    <a:pt x="148" y="77"/>
                    <a:pt x="148" y="77"/>
                    <a:pt x="148" y="77"/>
                  </a:cubicBezTo>
                  <a:cubicBezTo>
                    <a:pt x="150" y="77"/>
                    <a:pt x="152" y="75"/>
                    <a:pt x="152" y="73"/>
                  </a:cubicBezTo>
                  <a:cubicBezTo>
                    <a:pt x="152" y="71"/>
                    <a:pt x="150" y="70"/>
                    <a:pt x="148" y="70"/>
                  </a:cubicBezTo>
                  <a:cubicBezTo>
                    <a:pt x="128" y="70"/>
                    <a:pt x="128" y="70"/>
                    <a:pt x="128" y="70"/>
                  </a:cubicBezTo>
                  <a:cubicBezTo>
                    <a:pt x="126" y="70"/>
                    <a:pt x="124" y="71"/>
                    <a:pt x="124" y="73"/>
                  </a:cubicBezTo>
                  <a:cubicBezTo>
                    <a:pt x="124" y="75"/>
                    <a:pt x="126" y="77"/>
                    <a:pt x="128" y="77"/>
                  </a:cubicBezTo>
                  <a:close/>
                  <a:moveTo>
                    <a:pt x="128" y="51"/>
                  </a:moveTo>
                  <a:cubicBezTo>
                    <a:pt x="128" y="51"/>
                    <a:pt x="128" y="51"/>
                    <a:pt x="128" y="51"/>
                  </a:cubicBezTo>
                  <a:cubicBezTo>
                    <a:pt x="148" y="51"/>
                    <a:pt x="148" y="51"/>
                    <a:pt x="148" y="51"/>
                  </a:cubicBezTo>
                  <a:cubicBezTo>
                    <a:pt x="150" y="51"/>
                    <a:pt x="152" y="49"/>
                    <a:pt x="152" y="47"/>
                  </a:cubicBezTo>
                  <a:cubicBezTo>
                    <a:pt x="152" y="45"/>
                    <a:pt x="150" y="44"/>
                    <a:pt x="148" y="44"/>
                  </a:cubicBezTo>
                  <a:cubicBezTo>
                    <a:pt x="128" y="44"/>
                    <a:pt x="128" y="44"/>
                    <a:pt x="128" y="44"/>
                  </a:cubicBezTo>
                  <a:cubicBezTo>
                    <a:pt x="126" y="44"/>
                    <a:pt x="124" y="45"/>
                    <a:pt x="124" y="47"/>
                  </a:cubicBezTo>
                  <a:cubicBezTo>
                    <a:pt x="124" y="49"/>
                    <a:pt x="126" y="51"/>
                    <a:pt x="128" y="51"/>
                  </a:cubicBezTo>
                  <a:close/>
                  <a:moveTo>
                    <a:pt x="71" y="70"/>
                  </a:moveTo>
                  <a:cubicBezTo>
                    <a:pt x="71" y="70"/>
                    <a:pt x="71" y="70"/>
                    <a:pt x="71" y="70"/>
                  </a:cubicBezTo>
                  <a:cubicBezTo>
                    <a:pt x="97" y="70"/>
                    <a:pt x="97" y="70"/>
                    <a:pt x="97" y="70"/>
                  </a:cubicBezTo>
                  <a:cubicBezTo>
                    <a:pt x="99" y="70"/>
                    <a:pt x="100" y="68"/>
                    <a:pt x="100" y="66"/>
                  </a:cubicBezTo>
                  <a:cubicBezTo>
                    <a:pt x="100" y="64"/>
                    <a:pt x="99" y="63"/>
                    <a:pt x="97" y="63"/>
                  </a:cubicBezTo>
                  <a:cubicBezTo>
                    <a:pt x="71" y="63"/>
                    <a:pt x="71" y="63"/>
                    <a:pt x="71" y="63"/>
                  </a:cubicBezTo>
                  <a:cubicBezTo>
                    <a:pt x="69" y="63"/>
                    <a:pt x="68" y="64"/>
                    <a:pt x="68" y="66"/>
                  </a:cubicBezTo>
                  <a:cubicBezTo>
                    <a:pt x="68" y="68"/>
                    <a:pt x="69" y="70"/>
                    <a:pt x="71" y="70"/>
                  </a:cubicBezTo>
                  <a:close/>
                  <a:moveTo>
                    <a:pt x="147" y="104"/>
                  </a:moveTo>
                  <a:cubicBezTo>
                    <a:pt x="147" y="104"/>
                    <a:pt x="147" y="104"/>
                    <a:pt x="147" y="104"/>
                  </a:cubicBezTo>
                  <a:cubicBezTo>
                    <a:pt x="145" y="102"/>
                    <a:pt x="142" y="101"/>
                    <a:pt x="138" y="101"/>
                  </a:cubicBezTo>
                  <a:cubicBezTo>
                    <a:pt x="134" y="101"/>
                    <a:pt x="131" y="102"/>
                    <a:pt x="129" y="104"/>
                  </a:cubicBezTo>
                  <a:cubicBezTo>
                    <a:pt x="126" y="107"/>
                    <a:pt x="125" y="110"/>
                    <a:pt x="125" y="114"/>
                  </a:cubicBezTo>
                  <a:cubicBezTo>
                    <a:pt x="125" y="117"/>
                    <a:pt x="126" y="121"/>
                    <a:pt x="128" y="123"/>
                  </a:cubicBezTo>
                  <a:cubicBezTo>
                    <a:pt x="129" y="123"/>
                    <a:pt x="129" y="123"/>
                    <a:pt x="129" y="123"/>
                  </a:cubicBezTo>
                  <a:cubicBezTo>
                    <a:pt x="131" y="125"/>
                    <a:pt x="134" y="127"/>
                    <a:pt x="138" y="127"/>
                  </a:cubicBezTo>
                  <a:cubicBezTo>
                    <a:pt x="142" y="127"/>
                    <a:pt x="145" y="125"/>
                    <a:pt x="147" y="123"/>
                  </a:cubicBezTo>
                  <a:cubicBezTo>
                    <a:pt x="150" y="121"/>
                    <a:pt x="151" y="117"/>
                    <a:pt x="151" y="114"/>
                  </a:cubicBezTo>
                  <a:cubicBezTo>
                    <a:pt x="151" y="110"/>
                    <a:pt x="150" y="107"/>
                    <a:pt x="147" y="105"/>
                  </a:cubicBezTo>
                  <a:cubicBezTo>
                    <a:pt x="147" y="104"/>
                    <a:pt x="147" y="104"/>
                    <a:pt x="147" y="104"/>
                  </a:cubicBezTo>
                  <a:close/>
                  <a:moveTo>
                    <a:pt x="142" y="118"/>
                  </a:moveTo>
                  <a:cubicBezTo>
                    <a:pt x="142" y="118"/>
                    <a:pt x="142" y="118"/>
                    <a:pt x="142" y="118"/>
                  </a:cubicBezTo>
                  <a:cubicBezTo>
                    <a:pt x="141" y="119"/>
                    <a:pt x="140" y="120"/>
                    <a:pt x="138" y="120"/>
                  </a:cubicBezTo>
                  <a:cubicBezTo>
                    <a:pt x="136" y="120"/>
                    <a:pt x="135" y="119"/>
                    <a:pt x="134" y="118"/>
                  </a:cubicBezTo>
                  <a:cubicBezTo>
                    <a:pt x="133" y="118"/>
                    <a:pt x="133" y="118"/>
                    <a:pt x="133" y="118"/>
                  </a:cubicBezTo>
                  <a:cubicBezTo>
                    <a:pt x="132" y="117"/>
                    <a:pt x="132" y="115"/>
                    <a:pt x="132" y="114"/>
                  </a:cubicBezTo>
                  <a:cubicBezTo>
                    <a:pt x="132" y="112"/>
                    <a:pt x="132" y="111"/>
                    <a:pt x="134" y="109"/>
                  </a:cubicBezTo>
                  <a:cubicBezTo>
                    <a:pt x="134" y="109"/>
                    <a:pt x="134" y="109"/>
                    <a:pt x="134" y="109"/>
                  </a:cubicBezTo>
                  <a:cubicBezTo>
                    <a:pt x="135" y="108"/>
                    <a:pt x="136" y="108"/>
                    <a:pt x="138" y="108"/>
                  </a:cubicBezTo>
                  <a:cubicBezTo>
                    <a:pt x="140" y="108"/>
                    <a:pt x="141" y="108"/>
                    <a:pt x="142" y="109"/>
                  </a:cubicBezTo>
                  <a:cubicBezTo>
                    <a:pt x="142" y="110"/>
                    <a:pt x="142" y="110"/>
                    <a:pt x="142" y="110"/>
                  </a:cubicBezTo>
                  <a:cubicBezTo>
                    <a:pt x="143" y="111"/>
                    <a:pt x="144" y="112"/>
                    <a:pt x="144" y="114"/>
                  </a:cubicBezTo>
                  <a:cubicBezTo>
                    <a:pt x="144" y="115"/>
                    <a:pt x="143" y="117"/>
                    <a:pt x="142" y="118"/>
                  </a:cubicBezTo>
                  <a:close/>
                  <a:moveTo>
                    <a:pt x="71" y="38"/>
                  </a:moveTo>
                  <a:cubicBezTo>
                    <a:pt x="71" y="38"/>
                    <a:pt x="71" y="38"/>
                    <a:pt x="71" y="38"/>
                  </a:cubicBezTo>
                  <a:cubicBezTo>
                    <a:pt x="97" y="38"/>
                    <a:pt x="97" y="38"/>
                    <a:pt x="97" y="38"/>
                  </a:cubicBezTo>
                  <a:cubicBezTo>
                    <a:pt x="99" y="38"/>
                    <a:pt x="100" y="36"/>
                    <a:pt x="100" y="34"/>
                  </a:cubicBezTo>
                  <a:cubicBezTo>
                    <a:pt x="100" y="33"/>
                    <a:pt x="99" y="31"/>
                    <a:pt x="97" y="31"/>
                  </a:cubicBezTo>
                  <a:cubicBezTo>
                    <a:pt x="71" y="31"/>
                    <a:pt x="71" y="31"/>
                    <a:pt x="71" y="31"/>
                  </a:cubicBezTo>
                  <a:cubicBezTo>
                    <a:pt x="69" y="31"/>
                    <a:pt x="68" y="33"/>
                    <a:pt x="68" y="34"/>
                  </a:cubicBezTo>
                  <a:cubicBezTo>
                    <a:pt x="68" y="36"/>
                    <a:pt x="69" y="38"/>
                    <a:pt x="71" y="38"/>
                  </a:cubicBezTo>
                  <a:close/>
                  <a:moveTo>
                    <a:pt x="71" y="54"/>
                  </a:moveTo>
                  <a:cubicBezTo>
                    <a:pt x="71" y="54"/>
                    <a:pt x="71" y="54"/>
                    <a:pt x="71" y="54"/>
                  </a:cubicBezTo>
                  <a:cubicBezTo>
                    <a:pt x="97" y="54"/>
                    <a:pt x="97" y="54"/>
                    <a:pt x="97" y="54"/>
                  </a:cubicBezTo>
                  <a:cubicBezTo>
                    <a:pt x="99" y="54"/>
                    <a:pt x="100" y="52"/>
                    <a:pt x="100" y="50"/>
                  </a:cubicBezTo>
                  <a:cubicBezTo>
                    <a:pt x="100" y="48"/>
                    <a:pt x="99" y="47"/>
                    <a:pt x="97" y="47"/>
                  </a:cubicBezTo>
                  <a:cubicBezTo>
                    <a:pt x="71" y="47"/>
                    <a:pt x="71" y="47"/>
                    <a:pt x="71" y="47"/>
                  </a:cubicBezTo>
                  <a:cubicBezTo>
                    <a:pt x="69" y="47"/>
                    <a:pt x="68" y="48"/>
                    <a:pt x="68" y="50"/>
                  </a:cubicBezTo>
                  <a:cubicBezTo>
                    <a:pt x="68" y="52"/>
                    <a:pt x="69" y="54"/>
                    <a:pt x="71" y="54"/>
                  </a:cubicBezTo>
                  <a:close/>
                  <a:moveTo>
                    <a:pt x="95" y="106"/>
                  </a:moveTo>
                  <a:cubicBezTo>
                    <a:pt x="95" y="106"/>
                    <a:pt x="95" y="106"/>
                    <a:pt x="95" y="106"/>
                  </a:cubicBezTo>
                  <a:cubicBezTo>
                    <a:pt x="95" y="105"/>
                    <a:pt x="95" y="105"/>
                    <a:pt x="95" y="105"/>
                  </a:cubicBezTo>
                  <a:cubicBezTo>
                    <a:pt x="92" y="103"/>
                    <a:pt x="88" y="101"/>
                    <a:pt x="84" y="101"/>
                  </a:cubicBezTo>
                  <a:cubicBezTo>
                    <a:pt x="80" y="101"/>
                    <a:pt x="76" y="103"/>
                    <a:pt x="73" y="105"/>
                  </a:cubicBezTo>
                  <a:cubicBezTo>
                    <a:pt x="73" y="105"/>
                    <a:pt x="73" y="105"/>
                    <a:pt x="73" y="105"/>
                  </a:cubicBezTo>
                  <a:cubicBezTo>
                    <a:pt x="70" y="108"/>
                    <a:pt x="68" y="112"/>
                    <a:pt x="68" y="116"/>
                  </a:cubicBezTo>
                  <a:cubicBezTo>
                    <a:pt x="68" y="121"/>
                    <a:pt x="70" y="124"/>
                    <a:pt x="73" y="127"/>
                  </a:cubicBezTo>
                  <a:cubicBezTo>
                    <a:pt x="76" y="130"/>
                    <a:pt x="80" y="132"/>
                    <a:pt x="84" y="132"/>
                  </a:cubicBezTo>
                  <a:cubicBezTo>
                    <a:pt x="88" y="132"/>
                    <a:pt x="92" y="130"/>
                    <a:pt x="95" y="127"/>
                  </a:cubicBezTo>
                  <a:cubicBezTo>
                    <a:pt x="95" y="127"/>
                    <a:pt x="95" y="127"/>
                    <a:pt x="95" y="127"/>
                  </a:cubicBezTo>
                  <a:cubicBezTo>
                    <a:pt x="98" y="124"/>
                    <a:pt x="99" y="121"/>
                    <a:pt x="99" y="116"/>
                  </a:cubicBezTo>
                  <a:cubicBezTo>
                    <a:pt x="99" y="112"/>
                    <a:pt x="98" y="108"/>
                    <a:pt x="95" y="106"/>
                  </a:cubicBezTo>
                  <a:close/>
                  <a:moveTo>
                    <a:pt x="90" y="122"/>
                  </a:moveTo>
                  <a:cubicBezTo>
                    <a:pt x="90" y="122"/>
                    <a:pt x="90" y="122"/>
                    <a:pt x="90" y="122"/>
                  </a:cubicBezTo>
                  <a:cubicBezTo>
                    <a:pt x="88" y="124"/>
                    <a:pt x="86" y="125"/>
                    <a:pt x="84" y="125"/>
                  </a:cubicBezTo>
                  <a:cubicBezTo>
                    <a:pt x="82" y="125"/>
                    <a:pt x="79" y="124"/>
                    <a:pt x="78" y="122"/>
                  </a:cubicBezTo>
                  <a:cubicBezTo>
                    <a:pt x="78" y="122"/>
                    <a:pt x="78" y="122"/>
                    <a:pt x="78" y="122"/>
                  </a:cubicBezTo>
                  <a:cubicBezTo>
                    <a:pt x="78" y="122"/>
                    <a:pt x="78" y="122"/>
                    <a:pt x="78" y="122"/>
                  </a:cubicBezTo>
                  <a:cubicBezTo>
                    <a:pt x="76" y="121"/>
                    <a:pt x="76" y="119"/>
                    <a:pt x="76" y="116"/>
                  </a:cubicBezTo>
                  <a:cubicBezTo>
                    <a:pt x="76" y="114"/>
                    <a:pt x="76" y="112"/>
                    <a:pt x="78" y="110"/>
                  </a:cubicBezTo>
                  <a:cubicBezTo>
                    <a:pt x="78" y="110"/>
                    <a:pt x="78" y="110"/>
                    <a:pt x="78" y="110"/>
                  </a:cubicBezTo>
                  <a:cubicBezTo>
                    <a:pt x="80" y="109"/>
                    <a:pt x="82" y="108"/>
                    <a:pt x="84" y="108"/>
                  </a:cubicBezTo>
                  <a:cubicBezTo>
                    <a:pt x="86" y="108"/>
                    <a:pt x="88" y="109"/>
                    <a:pt x="90" y="110"/>
                  </a:cubicBezTo>
                  <a:cubicBezTo>
                    <a:pt x="90" y="111"/>
                    <a:pt x="90" y="111"/>
                    <a:pt x="90" y="111"/>
                  </a:cubicBezTo>
                  <a:cubicBezTo>
                    <a:pt x="91" y="112"/>
                    <a:pt x="92" y="114"/>
                    <a:pt x="92" y="116"/>
                  </a:cubicBezTo>
                  <a:cubicBezTo>
                    <a:pt x="92" y="119"/>
                    <a:pt x="91" y="121"/>
                    <a:pt x="90" y="12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3200">
                <a:solidFill>
                  <a:prstClr val="black"/>
                </a:solidFill>
              </a:endParaRPr>
            </a:p>
          </p:txBody>
        </p:sp>
        <p:sp>
          <p:nvSpPr>
            <p:cNvPr id="13" name="Content Placeholder 2"/>
            <p:cNvSpPr txBox="1">
              <a:spLocks/>
            </p:cNvSpPr>
            <p:nvPr/>
          </p:nvSpPr>
          <p:spPr>
            <a:xfrm flipH="1">
              <a:off x="1139341" y="6016364"/>
              <a:ext cx="4224516" cy="34607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0" indent="0" algn="just">
                <a:spcBef>
                  <a:spcPts val="0"/>
                </a:spcBef>
                <a:buNone/>
              </a:pPr>
              <a:r>
                <a:rPr lang="zh-CN" altLang="en-US" dirty="0">
                  <a:solidFill>
                    <a:schemeClr val="bg1"/>
                  </a:solidFill>
                  <a:latin typeface="微软雅黑" pitchFamily="34" charset="-122"/>
                  <a:ea typeface="微软雅黑" pitchFamily="34" charset="-122"/>
                </a:rPr>
                <a:t>点击输入简要文字介绍，文字内容需，言简意</a:t>
              </a:r>
              <a:r>
                <a:rPr lang="en-US" altLang="zh-CN" dirty="0">
                  <a:solidFill>
                    <a:schemeClr val="bg1"/>
                  </a:solidFill>
                  <a:latin typeface="微软雅黑" pitchFamily="34" charset="-122"/>
                  <a:ea typeface="微软雅黑" pitchFamily="34" charset="-122"/>
                </a:rPr>
                <a:t>……</a:t>
              </a:r>
              <a:r>
                <a:rPr lang="zh-CN" altLang="en-US" dirty="0">
                  <a:solidFill>
                    <a:schemeClr val="bg1"/>
                  </a:solidFill>
                  <a:latin typeface="微软雅黑" pitchFamily="34" charset="-122"/>
                  <a:ea typeface="微软雅黑" pitchFamily="34" charset="-122"/>
                </a:rPr>
                <a:t>。</a:t>
              </a:r>
              <a:endParaRPr lang="en-US" altLang="zh-CN" dirty="0">
                <a:solidFill>
                  <a:schemeClr val="bg1"/>
                </a:solidFill>
                <a:latin typeface="微软雅黑" pitchFamily="34" charset="-122"/>
                <a:ea typeface="微软雅黑" pitchFamily="34" charset="-122"/>
              </a:endParaRPr>
            </a:p>
          </p:txBody>
        </p:sp>
        <p:sp>
          <p:nvSpPr>
            <p:cNvPr id="7" name="矩形 16"/>
            <p:cNvSpPr>
              <a:spLocks noChangeArrowheads="1"/>
            </p:cNvSpPr>
            <p:nvPr/>
          </p:nvSpPr>
          <p:spPr bwMode="auto">
            <a:xfrm>
              <a:off x="6312718" y="5447295"/>
              <a:ext cx="4968847" cy="958732"/>
            </a:xfrm>
            <a:prstGeom prst="rect">
              <a:avLst/>
            </a:prstGeom>
            <a:solidFill>
              <a:srgbClr val="DF6282"/>
            </a:solidFill>
            <a:ln>
              <a:noFill/>
            </a:ln>
            <a:extLst/>
          </p:spPr>
          <p:txBody>
            <a:bodyPr anchor="ctr"/>
            <a:lstStyle/>
            <a:p>
              <a:pPr algn="ctr" eaLnBrk="1" hangingPunct="1">
                <a:buFont typeface="Arial" pitchFamily="34" charset="0"/>
                <a:buNone/>
              </a:pPr>
              <a:endParaRPr lang="zh-CN" altLang="en-US" dirty="0">
                <a:solidFill>
                  <a:srgbClr val="FFFFFF"/>
                </a:solidFill>
              </a:endParaRPr>
            </a:p>
          </p:txBody>
        </p:sp>
        <p:sp>
          <p:nvSpPr>
            <p:cNvPr id="8" name="文本框 28"/>
            <p:cNvSpPr txBox="1">
              <a:spLocks noChangeArrowheads="1"/>
            </p:cNvSpPr>
            <p:nvPr/>
          </p:nvSpPr>
          <p:spPr bwMode="auto">
            <a:xfrm>
              <a:off x="6700418" y="5801663"/>
              <a:ext cx="120295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8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a:defRPr sz="2000">
                  <a:solidFill>
                    <a:schemeClr val="tx1"/>
                  </a:solidFill>
                  <a:latin typeface="Calibri" pitchFamily="34" charset="0"/>
                  <a:ea typeface="宋体" pitchFamily="2" charset="-122"/>
                </a:defRPr>
              </a:lvl3pPr>
              <a:lvl4pPr>
                <a:defRPr>
                  <a:solidFill>
                    <a:schemeClr val="tx1"/>
                  </a:solidFill>
                  <a:latin typeface="Calibri" pitchFamily="34" charset="0"/>
                  <a:ea typeface="宋体" pitchFamily="2" charset="-122"/>
                </a:defRPr>
              </a:lvl4pPr>
              <a:lvl5pPr>
                <a:defRPr>
                  <a:solidFill>
                    <a:schemeClr val="tx1"/>
                  </a:solidFill>
                  <a:latin typeface="Calibri" pitchFamily="34" charset="0"/>
                  <a:ea typeface="宋体" pitchFamily="2" charset="-122"/>
                </a:defRPr>
              </a:lvl5pPr>
              <a:lvl6pPr eaLnBrk="0" fontAlgn="base" hangingPunct="0">
                <a:spcAft>
                  <a:spcPct val="0"/>
                </a:spcAft>
                <a:defRPr>
                  <a:solidFill>
                    <a:schemeClr val="tx1"/>
                  </a:solidFill>
                  <a:latin typeface="Calibri" pitchFamily="34" charset="0"/>
                  <a:ea typeface="宋体" pitchFamily="2" charset="-122"/>
                </a:defRPr>
              </a:lvl6pPr>
              <a:lvl7pPr eaLnBrk="0" fontAlgn="base" hangingPunct="0">
                <a:spcAft>
                  <a:spcPct val="0"/>
                </a:spcAft>
                <a:defRPr>
                  <a:solidFill>
                    <a:schemeClr val="tx1"/>
                  </a:solidFill>
                  <a:latin typeface="Calibri" pitchFamily="34" charset="0"/>
                  <a:ea typeface="宋体" pitchFamily="2" charset="-122"/>
                </a:defRPr>
              </a:lvl7pPr>
              <a:lvl8pPr eaLnBrk="0" fontAlgn="base" hangingPunct="0">
                <a:spcAft>
                  <a:spcPct val="0"/>
                </a:spcAft>
                <a:defRPr>
                  <a:solidFill>
                    <a:schemeClr val="tx1"/>
                  </a:solidFill>
                  <a:latin typeface="Calibri" pitchFamily="34" charset="0"/>
                  <a:ea typeface="宋体" pitchFamily="2" charset="-122"/>
                </a:defRPr>
              </a:lvl8pPr>
              <a:lvl9pPr eaLnBrk="0" fontAlgn="base" hangingPunct="0">
                <a:spcAft>
                  <a:spcPct val="0"/>
                </a:spcAft>
                <a:defRPr>
                  <a:solidFill>
                    <a:schemeClr val="tx1"/>
                  </a:solidFill>
                  <a:latin typeface="Calibri" pitchFamily="34" charset="0"/>
                  <a:ea typeface="宋体" pitchFamily="2" charset="-122"/>
                </a:defRPr>
              </a:lvl9pPr>
            </a:lstStyle>
            <a:p>
              <a:pPr eaLnBrk="1" hangingPunct="1">
                <a:buFont typeface="Arial" pitchFamily="34" charset="0"/>
                <a:buNone/>
              </a:pPr>
              <a:r>
                <a:rPr lang="zh-CN" altLang="en-US" sz="1800" dirty="0">
                  <a:solidFill>
                    <a:schemeClr val="bg1"/>
                  </a:solidFill>
                  <a:latin typeface="方正正黑简体" pitchFamily="2" charset="-122"/>
                  <a:ea typeface="方正正黑简体" pitchFamily="2" charset="-122"/>
                </a:rPr>
                <a:t>标题内容</a:t>
              </a:r>
            </a:p>
          </p:txBody>
        </p:sp>
        <p:sp>
          <p:nvSpPr>
            <p:cNvPr id="9" name="文本框 34"/>
            <p:cNvSpPr txBox="1">
              <a:spLocks noChangeArrowheads="1"/>
            </p:cNvSpPr>
            <p:nvPr/>
          </p:nvSpPr>
          <p:spPr bwMode="auto">
            <a:xfrm>
              <a:off x="8396868" y="5754037"/>
              <a:ext cx="266514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8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a:defRPr sz="2000">
                  <a:solidFill>
                    <a:schemeClr val="tx1"/>
                  </a:solidFill>
                  <a:latin typeface="Calibri" pitchFamily="34" charset="0"/>
                  <a:ea typeface="宋体" pitchFamily="2" charset="-122"/>
                </a:defRPr>
              </a:lvl3pPr>
              <a:lvl4pPr>
                <a:defRPr>
                  <a:solidFill>
                    <a:schemeClr val="tx1"/>
                  </a:solidFill>
                  <a:latin typeface="Calibri" pitchFamily="34" charset="0"/>
                  <a:ea typeface="宋体" pitchFamily="2" charset="-122"/>
                </a:defRPr>
              </a:lvl4pPr>
              <a:lvl5pPr>
                <a:defRPr>
                  <a:solidFill>
                    <a:schemeClr val="tx1"/>
                  </a:solidFill>
                  <a:latin typeface="Calibri" pitchFamily="34" charset="0"/>
                  <a:ea typeface="宋体" pitchFamily="2" charset="-122"/>
                </a:defRPr>
              </a:lvl5pPr>
              <a:lvl6pPr eaLnBrk="0" fontAlgn="base" hangingPunct="0">
                <a:spcAft>
                  <a:spcPct val="0"/>
                </a:spcAft>
                <a:defRPr>
                  <a:solidFill>
                    <a:schemeClr val="tx1"/>
                  </a:solidFill>
                  <a:latin typeface="Calibri" pitchFamily="34" charset="0"/>
                  <a:ea typeface="宋体" pitchFamily="2" charset="-122"/>
                </a:defRPr>
              </a:lvl6pPr>
              <a:lvl7pPr eaLnBrk="0" fontAlgn="base" hangingPunct="0">
                <a:spcAft>
                  <a:spcPct val="0"/>
                </a:spcAft>
                <a:defRPr>
                  <a:solidFill>
                    <a:schemeClr val="tx1"/>
                  </a:solidFill>
                  <a:latin typeface="Calibri" pitchFamily="34" charset="0"/>
                  <a:ea typeface="宋体" pitchFamily="2" charset="-122"/>
                </a:defRPr>
              </a:lvl7pPr>
              <a:lvl8pPr eaLnBrk="0" fontAlgn="base" hangingPunct="0">
                <a:spcAft>
                  <a:spcPct val="0"/>
                </a:spcAft>
                <a:defRPr>
                  <a:solidFill>
                    <a:schemeClr val="tx1"/>
                  </a:solidFill>
                  <a:latin typeface="Calibri" pitchFamily="34" charset="0"/>
                  <a:ea typeface="宋体" pitchFamily="2" charset="-122"/>
                </a:defRPr>
              </a:lvl8pPr>
              <a:lvl9pPr eaLnBrk="0" fontAlgn="base" hangingPunct="0">
                <a:spcAft>
                  <a:spcPct val="0"/>
                </a:spcAft>
                <a:defRPr>
                  <a:solidFill>
                    <a:schemeClr val="tx1"/>
                  </a:solidFill>
                  <a:latin typeface="Calibri" pitchFamily="34" charset="0"/>
                  <a:ea typeface="宋体" pitchFamily="2" charset="-122"/>
                </a:defRPr>
              </a:lvl9pPr>
            </a:lstStyle>
            <a:p>
              <a:pPr algn="just" eaLnBrk="1" hangingPunct="1">
                <a:buFont typeface="Arial" pitchFamily="34" charset="0"/>
                <a:buNone/>
              </a:pPr>
              <a:r>
                <a:rPr lang="zh-CN" altLang="en-US" sz="1400" dirty="0">
                  <a:solidFill>
                    <a:schemeClr val="bg1"/>
                  </a:solidFill>
                  <a:latin typeface="方正正黑简体" pitchFamily="2" charset="-122"/>
                  <a:ea typeface="方正正黑简体" pitchFamily="2" charset="-122"/>
                </a:rPr>
                <a:t>内容描述内容描述内容描述内容描述内容描述内容描述内容</a:t>
              </a:r>
            </a:p>
          </p:txBody>
        </p:sp>
        <p:sp>
          <p:nvSpPr>
            <p:cNvPr id="10" name="Rectangle 30"/>
            <p:cNvSpPr/>
            <p:nvPr/>
          </p:nvSpPr>
          <p:spPr>
            <a:xfrm>
              <a:off x="6312698" y="2018371"/>
              <a:ext cx="4969538" cy="3606130"/>
            </a:xfrm>
            <a:prstGeom prst="rect">
              <a:avLst/>
            </a:prstGeom>
            <a:blipFill dpi="0" rotWithShape="1">
              <a:blip r:embed="rId3"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p>
          </p:txBody>
        </p:sp>
      </p:grpSp>
    </p:spTree>
    <p:extLst>
      <p:ext uri="{BB962C8B-B14F-4D97-AF65-F5344CB8AC3E}">
        <p14:creationId xmlns:p14="http://schemas.microsoft.com/office/powerpoint/2010/main" val="2013290940"/>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750"/>
                                        <p:tgtEl>
                                          <p:spTgt spid="4"/>
                                        </p:tgtEl>
                                      </p:cBhvr>
                                    </p:animEffect>
                                    <p:anim calcmode="lin" valueType="num">
                                      <p:cBhvr>
                                        <p:cTn id="8" dur="750" fill="hold"/>
                                        <p:tgtEl>
                                          <p:spTgt spid="4"/>
                                        </p:tgtEl>
                                        <p:attrNameLst>
                                          <p:attrName>ppt_x</p:attrName>
                                        </p:attrNameLst>
                                      </p:cBhvr>
                                      <p:tavLst>
                                        <p:tav tm="0">
                                          <p:val>
                                            <p:strVal val="#ppt_x"/>
                                          </p:val>
                                        </p:tav>
                                        <p:tav tm="100000">
                                          <p:val>
                                            <p:strVal val="#ppt_x"/>
                                          </p:val>
                                        </p:tav>
                                      </p:tavLst>
                                    </p:anim>
                                    <p:anim calcmode="lin" valueType="num">
                                      <p:cBhvr>
                                        <p:cTn id="9" dur="75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1000"/>
                                        <p:tgtEl>
                                          <p:spTgt spid="3"/>
                                        </p:tgtEl>
                                      </p:cBhvr>
                                    </p:animEffect>
                                    <p:anim calcmode="lin" valueType="num">
                                      <p:cBhvr>
                                        <p:cTn id="14" dur="1000" fill="hold"/>
                                        <p:tgtEl>
                                          <p:spTgt spid="3"/>
                                        </p:tgtEl>
                                        <p:attrNameLst>
                                          <p:attrName>ppt_x</p:attrName>
                                        </p:attrNameLst>
                                      </p:cBhvr>
                                      <p:tavLst>
                                        <p:tav tm="0">
                                          <p:val>
                                            <p:strVal val="#ppt_x"/>
                                          </p:val>
                                        </p:tav>
                                        <p:tav tm="100000">
                                          <p:val>
                                            <p:strVal val="#ppt_x"/>
                                          </p:val>
                                        </p:tav>
                                      </p:tavLst>
                                    </p:anim>
                                    <p:anim calcmode="lin" valueType="num">
                                      <p:cBhvr>
                                        <p:cTn id="15"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270000" y="443285"/>
            <a:ext cx="9664700" cy="837928"/>
            <a:chOff x="1270000" y="487136"/>
            <a:chExt cx="9664700" cy="837928"/>
          </a:xfrm>
        </p:grpSpPr>
        <p:sp>
          <p:nvSpPr>
            <p:cNvPr id="2" name="矩形 1"/>
            <p:cNvSpPr/>
            <p:nvPr/>
          </p:nvSpPr>
          <p:spPr>
            <a:xfrm>
              <a:off x="1270000" y="487136"/>
              <a:ext cx="9664700" cy="837928"/>
            </a:xfrm>
            <a:prstGeom prst="rect">
              <a:avLst/>
            </a:prstGeom>
            <a:solidFill>
              <a:srgbClr val="267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Copyright Notice"/>
            <p:cNvSpPr>
              <a:spLocks/>
            </p:cNvSpPr>
            <p:nvPr/>
          </p:nvSpPr>
          <p:spPr bwMode="auto">
            <a:xfrm>
              <a:off x="2611411" y="688718"/>
              <a:ext cx="6981878" cy="43476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400" cap="small" dirty="0">
                  <a:solidFill>
                    <a:schemeClr val="bg1"/>
                  </a:solidFill>
                  <a:latin typeface="微软雅黑" panose="020B0503020204020204" pitchFamily="34" charset="-122"/>
                  <a:ea typeface="微软雅黑" panose="020B0503020204020204" pitchFamily="34" charset="-122"/>
                </a:rPr>
                <a:t>点击加入标题文字</a:t>
              </a:r>
              <a:endParaRPr lang="en-US" sz="2400" cap="small" dirty="0">
                <a:solidFill>
                  <a:schemeClr val="bg1"/>
                </a:solidFill>
                <a:latin typeface="微软雅黑" panose="020B0503020204020204" pitchFamily="34" charset="-122"/>
                <a:ea typeface="微软雅黑" panose="020B0503020204020204" pitchFamily="34" charset="-122"/>
              </a:endParaRPr>
            </a:p>
          </p:txBody>
        </p:sp>
      </p:grpSp>
      <p:grpSp>
        <p:nvGrpSpPr>
          <p:cNvPr id="5" name="组合 4"/>
          <p:cNvGrpSpPr/>
          <p:nvPr/>
        </p:nvGrpSpPr>
        <p:grpSpPr>
          <a:xfrm flipH="1">
            <a:off x="5583687" y="2220509"/>
            <a:ext cx="5853282" cy="3267506"/>
            <a:chOff x="582776" y="2215392"/>
            <a:chExt cx="4314748" cy="2408643"/>
          </a:xfrm>
        </p:grpSpPr>
        <p:sp>
          <p:nvSpPr>
            <p:cNvPr id="6" name="Rectangle 6"/>
            <p:cNvSpPr/>
            <p:nvPr/>
          </p:nvSpPr>
          <p:spPr>
            <a:xfrm>
              <a:off x="588663" y="2485461"/>
              <a:ext cx="4223344" cy="157882"/>
            </a:xfrm>
            <a:prstGeom prst="rect">
              <a:avLst/>
            </a:prstGeom>
            <a:pattFill prst="dkDnDiag">
              <a:fgClr>
                <a:schemeClr val="bg1">
                  <a:lumMod val="85000"/>
                </a:schemeClr>
              </a:fgClr>
              <a:bgClr>
                <a:schemeClr val="bg1">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id-ID"/>
              </a:defPPr>
              <a:lvl1pPr marL="0" algn="l" defTabSz="914332" rtl="0" eaLnBrk="1" latinLnBrk="0" hangingPunct="1">
                <a:defRPr sz="1800" kern="1200">
                  <a:solidFill>
                    <a:schemeClr val="lt1"/>
                  </a:solidFill>
                  <a:latin typeface="+mn-lt"/>
                  <a:ea typeface="+mn-ea"/>
                  <a:cs typeface="+mn-cs"/>
                </a:defRPr>
              </a:lvl1pPr>
              <a:lvl2pPr marL="457167" algn="l" defTabSz="914332" rtl="0" eaLnBrk="1" latinLnBrk="0" hangingPunct="1">
                <a:defRPr sz="1800" kern="1200">
                  <a:solidFill>
                    <a:schemeClr val="lt1"/>
                  </a:solidFill>
                  <a:latin typeface="+mn-lt"/>
                  <a:ea typeface="+mn-ea"/>
                  <a:cs typeface="+mn-cs"/>
                </a:defRPr>
              </a:lvl2pPr>
              <a:lvl3pPr marL="914332" algn="l" defTabSz="914332" rtl="0" eaLnBrk="1" latinLnBrk="0" hangingPunct="1">
                <a:defRPr sz="1800" kern="1200">
                  <a:solidFill>
                    <a:schemeClr val="lt1"/>
                  </a:solidFill>
                  <a:latin typeface="+mn-lt"/>
                  <a:ea typeface="+mn-ea"/>
                  <a:cs typeface="+mn-cs"/>
                </a:defRPr>
              </a:lvl3pPr>
              <a:lvl4pPr marL="1371498" algn="l" defTabSz="914332" rtl="0" eaLnBrk="1" latinLnBrk="0" hangingPunct="1">
                <a:defRPr sz="1800" kern="1200">
                  <a:solidFill>
                    <a:schemeClr val="lt1"/>
                  </a:solidFill>
                  <a:latin typeface="+mn-lt"/>
                  <a:ea typeface="+mn-ea"/>
                  <a:cs typeface="+mn-cs"/>
                </a:defRPr>
              </a:lvl4pPr>
              <a:lvl5pPr marL="1828664" algn="l" defTabSz="914332" rtl="0" eaLnBrk="1" latinLnBrk="0" hangingPunct="1">
                <a:defRPr sz="1800" kern="1200">
                  <a:solidFill>
                    <a:schemeClr val="lt1"/>
                  </a:solidFill>
                  <a:latin typeface="+mn-lt"/>
                  <a:ea typeface="+mn-ea"/>
                  <a:cs typeface="+mn-cs"/>
                </a:defRPr>
              </a:lvl5pPr>
              <a:lvl6pPr marL="2285830" algn="l" defTabSz="914332" rtl="0" eaLnBrk="1" latinLnBrk="0" hangingPunct="1">
                <a:defRPr sz="1800" kern="1200">
                  <a:solidFill>
                    <a:schemeClr val="lt1"/>
                  </a:solidFill>
                  <a:latin typeface="+mn-lt"/>
                  <a:ea typeface="+mn-ea"/>
                  <a:cs typeface="+mn-cs"/>
                </a:defRPr>
              </a:lvl6pPr>
              <a:lvl7pPr marL="2742994" algn="l" defTabSz="914332" rtl="0" eaLnBrk="1" latinLnBrk="0" hangingPunct="1">
                <a:defRPr sz="1800" kern="1200">
                  <a:solidFill>
                    <a:schemeClr val="lt1"/>
                  </a:solidFill>
                  <a:latin typeface="+mn-lt"/>
                  <a:ea typeface="+mn-ea"/>
                  <a:cs typeface="+mn-cs"/>
                </a:defRPr>
              </a:lvl7pPr>
              <a:lvl8pPr marL="3200160" algn="l" defTabSz="914332" rtl="0" eaLnBrk="1" latinLnBrk="0" hangingPunct="1">
                <a:defRPr sz="1800" kern="1200">
                  <a:solidFill>
                    <a:schemeClr val="lt1"/>
                  </a:solidFill>
                  <a:latin typeface="+mn-lt"/>
                  <a:ea typeface="+mn-ea"/>
                  <a:cs typeface="+mn-cs"/>
                </a:defRPr>
              </a:lvl8pPr>
              <a:lvl9pPr marL="3657327" algn="l" defTabSz="914332" rtl="0" eaLnBrk="1" latinLnBrk="0" hangingPunct="1">
                <a:defRPr sz="1800" kern="1200">
                  <a:solidFill>
                    <a:schemeClr val="lt1"/>
                  </a:solidFill>
                  <a:latin typeface="+mn-lt"/>
                  <a:ea typeface="+mn-ea"/>
                  <a:cs typeface="+mn-cs"/>
                </a:defRPr>
              </a:lvl9pPr>
            </a:lstStyle>
            <a:p>
              <a:pPr algn="ctr"/>
              <a:endParaRPr lang="id-ID" sz="2800"/>
            </a:p>
          </p:txBody>
        </p:sp>
        <p:sp>
          <p:nvSpPr>
            <p:cNvPr id="7" name="Rectangle 7"/>
            <p:cNvSpPr/>
            <p:nvPr/>
          </p:nvSpPr>
          <p:spPr>
            <a:xfrm>
              <a:off x="588663" y="2485461"/>
              <a:ext cx="2897245" cy="157882"/>
            </a:xfrm>
            <a:prstGeom prst="rect">
              <a:avLst/>
            </a:prstGeom>
            <a:solidFill>
              <a:srgbClr val="DF62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id-ID"/>
              </a:defPPr>
              <a:lvl1pPr marL="0" algn="l" defTabSz="914332" rtl="0" eaLnBrk="1" latinLnBrk="0" hangingPunct="1">
                <a:defRPr sz="1800" kern="1200">
                  <a:solidFill>
                    <a:schemeClr val="lt1"/>
                  </a:solidFill>
                  <a:latin typeface="+mn-lt"/>
                  <a:ea typeface="+mn-ea"/>
                  <a:cs typeface="+mn-cs"/>
                </a:defRPr>
              </a:lvl1pPr>
              <a:lvl2pPr marL="457167" algn="l" defTabSz="914332" rtl="0" eaLnBrk="1" latinLnBrk="0" hangingPunct="1">
                <a:defRPr sz="1800" kern="1200">
                  <a:solidFill>
                    <a:schemeClr val="lt1"/>
                  </a:solidFill>
                  <a:latin typeface="+mn-lt"/>
                  <a:ea typeface="+mn-ea"/>
                  <a:cs typeface="+mn-cs"/>
                </a:defRPr>
              </a:lvl2pPr>
              <a:lvl3pPr marL="914332" algn="l" defTabSz="914332" rtl="0" eaLnBrk="1" latinLnBrk="0" hangingPunct="1">
                <a:defRPr sz="1800" kern="1200">
                  <a:solidFill>
                    <a:schemeClr val="lt1"/>
                  </a:solidFill>
                  <a:latin typeface="+mn-lt"/>
                  <a:ea typeface="+mn-ea"/>
                  <a:cs typeface="+mn-cs"/>
                </a:defRPr>
              </a:lvl3pPr>
              <a:lvl4pPr marL="1371498" algn="l" defTabSz="914332" rtl="0" eaLnBrk="1" latinLnBrk="0" hangingPunct="1">
                <a:defRPr sz="1800" kern="1200">
                  <a:solidFill>
                    <a:schemeClr val="lt1"/>
                  </a:solidFill>
                  <a:latin typeface="+mn-lt"/>
                  <a:ea typeface="+mn-ea"/>
                  <a:cs typeface="+mn-cs"/>
                </a:defRPr>
              </a:lvl4pPr>
              <a:lvl5pPr marL="1828664" algn="l" defTabSz="914332" rtl="0" eaLnBrk="1" latinLnBrk="0" hangingPunct="1">
                <a:defRPr sz="1800" kern="1200">
                  <a:solidFill>
                    <a:schemeClr val="lt1"/>
                  </a:solidFill>
                  <a:latin typeface="+mn-lt"/>
                  <a:ea typeface="+mn-ea"/>
                  <a:cs typeface="+mn-cs"/>
                </a:defRPr>
              </a:lvl5pPr>
              <a:lvl6pPr marL="2285830" algn="l" defTabSz="914332" rtl="0" eaLnBrk="1" latinLnBrk="0" hangingPunct="1">
                <a:defRPr sz="1800" kern="1200">
                  <a:solidFill>
                    <a:schemeClr val="lt1"/>
                  </a:solidFill>
                  <a:latin typeface="+mn-lt"/>
                  <a:ea typeface="+mn-ea"/>
                  <a:cs typeface="+mn-cs"/>
                </a:defRPr>
              </a:lvl6pPr>
              <a:lvl7pPr marL="2742994" algn="l" defTabSz="914332" rtl="0" eaLnBrk="1" latinLnBrk="0" hangingPunct="1">
                <a:defRPr sz="1800" kern="1200">
                  <a:solidFill>
                    <a:schemeClr val="lt1"/>
                  </a:solidFill>
                  <a:latin typeface="+mn-lt"/>
                  <a:ea typeface="+mn-ea"/>
                  <a:cs typeface="+mn-cs"/>
                </a:defRPr>
              </a:lvl7pPr>
              <a:lvl8pPr marL="3200160" algn="l" defTabSz="914332" rtl="0" eaLnBrk="1" latinLnBrk="0" hangingPunct="1">
                <a:defRPr sz="1800" kern="1200">
                  <a:solidFill>
                    <a:schemeClr val="lt1"/>
                  </a:solidFill>
                  <a:latin typeface="+mn-lt"/>
                  <a:ea typeface="+mn-ea"/>
                  <a:cs typeface="+mn-cs"/>
                </a:defRPr>
              </a:lvl8pPr>
              <a:lvl9pPr marL="3657327" algn="l" defTabSz="914332" rtl="0" eaLnBrk="1" latinLnBrk="0" hangingPunct="1">
                <a:defRPr sz="1800" kern="1200">
                  <a:solidFill>
                    <a:schemeClr val="lt1"/>
                  </a:solidFill>
                  <a:latin typeface="+mn-lt"/>
                  <a:ea typeface="+mn-ea"/>
                  <a:cs typeface="+mn-cs"/>
                </a:defRPr>
              </a:lvl9pPr>
            </a:lstStyle>
            <a:p>
              <a:pPr algn="ctr"/>
              <a:endParaRPr lang="id-ID" sz="2800"/>
            </a:p>
          </p:txBody>
        </p:sp>
        <p:sp>
          <p:nvSpPr>
            <p:cNvPr id="8" name="Freeform 8"/>
            <p:cNvSpPr>
              <a:spLocks noEditPoints="1"/>
            </p:cNvSpPr>
            <p:nvPr/>
          </p:nvSpPr>
          <p:spPr bwMode="auto">
            <a:xfrm>
              <a:off x="588663" y="2236621"/>
              <a:ext cx="186011" cy="181919"/>
            </a:xfrm>
            <a:custGeom>
              <a:avLst/>
              <a:gdLst>
                <a:gd name="T0" fmla="*/ 179 w 208"/>
                <a:gd name="T1" fmla="*/ 79 h 204"/>
                <a:gd name="T2" fmla="*/ 174 w 208"/>
                <a:gd name="T3" fmla="*/ 66 h 204"/>
                <a:gd name="T4" fmla="*/ 185 w 208"/>
                <a:gd name="T5" fmla="*/ 38 h 204"/>
                <a:gd name="T6" fmla="*/ 169 w 208"/>
                <a:gd name="T7" fmla="*/ 22 h 204"/>
                <a:gd name="T8" fmla="*/ 140 w 208"/>
                <a:gd name="T9" fmla="*/ 33 h 204"/>
                <a:gd name="T10" fmla="*/ 128 w 208"/>
                <a:gd name="T11" fmla="*/ 28 h 204"/>
                <a:gd name="T12" fmla="*/ 115 w 208"/>
                <a:gd name="T13" fmla="*/ 0 h 204"/>
                <a:gd name="T14" fmla="*/ 92 w 208"/>
                <a:gd name="T15" fmla="*/ 0 h 204"/>
                <a:gd name="T16" fmla="*/ 80 w 208"/>
                <a:gd name="T17" fmla="*/ 28 h 204"/>
                <a:gd name="T18" fmla="*/ 67 w 208"/>
                <a:gd name="T19" fmla="*/ 33 h 204"/>
                <a:gd name="T20" fmla="*/ 38 w 208"/>
                <a:gd name="T21" fmla="*/ 22 h 204"/>
                <a:gd name="T22" fmla="*/ 22 w 208"/>
                <a:gd name="T23" fmla="*/ 38 h 204"/>
                <a:gd name="T24" fmla="*/ 34 w 208"/>
                <a:gd name="T25" fmla="*/ 66 h 204"/>
                <a:gd name="T26" fmla="*/ 28 w 208"/>
                <a:gd name="T27" fmla="*/ 79 h 204"/>
                <a:gd name="T28" fmla="*/ 0 w 208"/>
                <a:gd name="T29" fmla="*/ 91 h 204"/>
                <a:gd name="T30" fmla="*/ 0 w 208"/>
                <a:gd name="T31" fmla="*/ 114 h 204"/>
                <a:gd name="T32" fmla="*/ 28 w 208"/>
                <a:gd name="T33" fmla="*/ 125 h 204"/>
                <a:gd name="T34" fmla="*/ 34 w 208"/>
                <a:gd name="T35" fmla="*/ 138 h 204"/>
                <a:gd name="T36" fmla="*/ 22 w 208"/>
                <a:gd name="T37" fmla="*/ 167 h 204"/>
                <a:gd name="T38" fmla="*/ 39 w 208"/>
                <a:gd name="T39" fmla="*/ 182 h 204"/>
                <a:gd name="T40" fmla="*/ 67 w 208"/>
                <a:gd name="T41" fmla="*/ 171 h 204"/>
                <a:gd name="T42" fmla="*/ 80 w 208"/>
                <a:gd name="T43" fmla="*/ 176 h 204"/>
                <a:gd name="T44" fmla="*/ 93 w 208"/>
                <a:gd name="T45" fmla="*/ 204 h 204"/>
                <a:gd name="T46" fmla="*/ 116 w 208"/>
                <a:gd name="T47" fmla="*/ 204 h 204"/>
                <a:gd name="T48" fmla="*/ 128 w 208"/>
                <a:gd name="T49" fmla="*/ 176 h 204"/>
                <a:gd name="T50" fmla="*/ 141 w 208"/>
                <a:gd name="T51" fmla="*/ 171 h 204"/>
                <a:gd name="T52" fmla="*/ 170 w 208"/>
                <a:gd name="T53" fmla="*/ 182 h 204"/>
                <a:gd name="T54" fmla="*/ 186 w 208"/>
                <a:gd name="T55" fmla="*/ 166 h 204"/>
                <a:gd name="T56" fmla="*/ 174 w 208"/>
                <a:gd name="T57" fmla="*/ 138 h 204"/>
                <a:gd name="T58" fmla="*/ 179 w 208"/>
                <a:gd name="T59" fmla="*/ 125 h 204"/>
                <a:gd name="T60" fmla="*/ 208 w 208"/>
                <a:gd name="T61" fmla="*/ 113 h 204"/>
                <a:gd name="T62" fmla="*/ 208 w 208"/>
                <a:gd name="T63" fmla="*/ 90 h 204"/>
                <a:gd name="T64" fmla="*/ 179 w 208"/>
                <a:gd name="T65" fmla="*/ 79 h 204"/>
                <a:gd name="T66" fmla="*/ 137 w 208"/>
                <a:gd name="T67" fmla="*/ 102 h 204"/>
                <a:gd name="T68" fmla="*/ 104 w 208"/>
                <a:gd name="T69" fmla="*/ 135 h 204"/>
                <a:gd name="T70" fmla="*/ 70 w 208"/>
                <a:gd name="T71" fmla="*/ 102 h 204"/>
                <a:gd name="T72" fmla="*/ 104 w 208"/>
                <a:gd name="T73" fmla="*/ 69 h 204"/>
                <a:gd name="T74" fmla="*/ 137 w 208"/>
                <a:gd name="T75" fmla="*/ 102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08" h="204">
                  <a:moveTo>
                    <a:pt x="179" y="79"/>
                  </a:moveTo>
                  <a:cubicBezTo>
                    <a:pt x="174" y="66"/>
                    <a:pt x="174" y="66"/>
                    <a:pt x="174" y="66"/>
                  </a:cubicBezTo>
                  <a:cubicBezTo>
                    <a:pt x="174" y="66"/>
                    <a:pt x="186" y="39"/>
                    <a:pt x="185" y="38"/>
                  </a:cubicBezTo>
                  <a:cubicBezTo>
                    <a:pt x="169" y="22"/>
                    <a:pt x="169" y="22"/>
                    <a:pt x="169" y="22"/>
                  </a:cubicBezTo>
                  <a:cubicBezTo>
                    <a:pt x="168" y="21"/>
                    <a:pt x="140" y="33"/>
                    <a:pt x="140" y="33"/>
                  </a:cubicBezTo>
                  <a:cubicBezTo>
                    <a:pt x="128" y="28"/>
                    <a:pt x="128" y="28"/>
                    <a:pt x="128" y="28"/>
                  </a:cubicBezTo>
                  <a:cubicBezTo>
                    <a:pt x="128" y="28"/>
                    <a:pt x="116" y="0"/>
                    <a:pt x="115" y="0"/>
                  </a:cubicBezTo>
                  <a:cubicBezTo>
                    <a:pt x="92" y="0"/>
                    <a:pt x="92" y="0"/>
                    <a:pt x="92" y="0"/>
                  </a:cubicBezTo>
                  <a:cubicBezTo>
                    <a:pt x="90" y="0"/>
                    <a:pt x="80" y="28"/>
                    <a:pt x="80" y="28"/>
                  </a:cubicBezTo>
                  <a:cubicBezTo>
                    <a:pt x="67" y="33"/>
                    <a:pt x="67" y="33"/>
                    <a:pt x="67" y="33"/>
                  </a:cubicBezTo>
                  <a:cubicBezTo>
                    <a:pt x="67" y="33"/>
                    <a:pt x="39" y="21"/>
                    <a:pt x="38" y="22"/>
                  </a:cubicBezTo>
                  <a:cubicBezTo>
                    <a:pt x="22" y="38"/>
                    <a:pt x="22" y="38"/>
                    <a:pt x="22" y="38"/>
                  </a:cubicBezTo>
                  <a:cubicBezTo>
                    <a:pt x="21" y="39"/>
                    <a:pt x="34" y="66"/>
                    <a:pt x="34" y="66"/>
                  </a:cubicBezTo>
                  <a:cubicBezTo>
                    <a:pt x="28" y="79"/>
                    <a:pt x="28" y="79"/>
                    <a:pt x="28" y="79"/>
                  </a:cubicBezTo>
                  <a:cubicBezTo>
                    <a:pt x="28" y="79"/>
                    <a:pt x="0" y="90"/>
                    <a:pt x="0" y="91"/>
                  </a:cubicBezTo>
                  <a:cubicBezTo>
                    <a:pt x="0" y="114"/>
                    <a:pt x="0" y="114"/>
                    <a:pt x="0" y="114"/>
                  </a:cubicBezTo>
                  <a:cubicBezTo>
                    <a:pt x="0" y="115"/>
                    <a:pt x="28" y="125"/>
                    <a:pt x="28" y="125"/>
                  </a:cubicBezTo>
                  <a:cubicBezTo>
                    <a:pt x="34" y="138"/>
                    <a:pt x="34" y="138"/>
                    <a:pt x="34" y="138"/>
                  </a:cubicBezTo>
                  <a:cubicBezTo>
                    <a:pt x="34" y="138"/>
                    <a:pt x="21" y="166"/>
                    <a:pt x="22" y="167"/>
                  </a:cubicBezTo>
                  <a:cubicBezTo>
                    <a:pt x="39" y="182"/>
                    <a:pt x="39" y="182"/>
                    <a:pt x="39" y="182"/>
                  </a:cubicBezTo>
                  <a:cubicBezTo>
                    <a:pt x="40" y="183"/>
                    <a:pt x="67" y="171"/>
                    <a:pt x="67" y="171"/>
                  </a:cubicBezTo>
                  <a:cubicBezTo>
                    <a:pt x="80" y="176"/>
                    <a:pt x="80" y="176"/>
                    <a:pt x="80" y="176"/>
                  </a:cubicBezTo>
                  <a:cubicBezTo>
                    <a:pt x="80" y="176"/>
                    <a:pt x="91" y="204"/>
                    <a:pt x="93" y="204"/>
                  </a:cubicBezTo>
                  <a:cubicBezTo>
                    <a:pt x="116" y="204"/>
                    <a:pt x="116" y="204"/>
                    <a:pt x="116" y="204"/>
                  </a:cubicBezTo>
                  <a:cubicBezTo>
                    <a:pt x="117" y="204"/>
                    <a:pt x="128" y="176"/>
                    <a:pt x="128" y="176"/>
                  </a:cubicBezTo>
                  <a:cubicBezTo>
                    <a:pt x="141" y="171"/>
                    <a:pt x="141" y="171"/>
                    <a:pt x="141" y="171"/>
                  </a:cubicBezTo>
                  <a:cubicBezTo>
                    <a:pt x="141" y="171"/>
                    <a:pt x="169" y="183"/>
                    <a:pt x="170" y="182"/>
                  </a:cubicBezTo>
                  <a:cubicBezTo>
                    <a:pt x="186" y="166"/>
                    <a:pt x="186" y="166"/>
                    <a:pt x="186" y="166"/>
                  </a:cubicBezTo>
                  <a:cubicBezTo>
                    <a:pt x="187" y="165"/>
                    <a:pt x="174" y="138"/>
                    <a:pt x="174" y="138"/>
                  </a:cubicBezTo>
                  <a:cubicBezTo>
                    <a:pt x="179" y="125"/>
                    <a:pt x="179" y="125"/>
                    <a:pt x="179" y="125"/>
                  </a:cubicBezTo>
                  <a:cubicBezTo>
                    <a:pt x="179" y="125"/>
                    <a:pt x="208" y="114"/>
                    <a:pt x="208" y="113"/>
                  </a:cubicBezTo>
                  <a:cubicBezTo>
                    <a:pt x="208" y="90"/>
                    <a:pt x="208" y="90"/>
                    <a:pt x="208" y="90"/>
                  </a:cubicBezTo>
                  <a:cubicBezTo>
                    <a:pt x="208" y="89"/>
                    <a:pt x="179" y="79"/>
                    <a:pt x="179" y="79"/>
                  </a:cubicBezTo>
                  <a:moveTo>
                    <a:pt x="137" y="102"/>
                  </a:moveTo>
                  <a:cubicBezTo>
                    <a:pt x="137" y="120"/>
                    <a:pt x="122" y="135"/>
                    <a:pt x="104" y="135"/>
                  </a:cubicBezTo>
                  <a:cubicBezTo>
                    <a:pt x="85" y="135"/>
                    <a:pt x="70" y="120"/>
                    <a:pt x="70" y="102"/>
                  </a:cubicBezTo>
                  <a:cubicBezTo>
                    <a:pt x="70" y="84"/>
                    <a:pt x="85" y="69"/>
                    <a:pt x="104" y="69"/>
                  </a:cubicBezTo>
                  <a:cubicBezTo>
                    <a:pt x="122" y="69"/>
                    <a:pt x="137" y="84"/>
                    <a:pt x="137" y="102"/>
                  </a:cubicBezTo>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endParaRPr lang="id-ID" sz="2800"/>
            </a:p>
          </p:txBody>
        </p:sp>
        <p:sp>
          <p:nvSpPr>
            <p:cNvPr id="9" name="TextBox 10"/>
            <p:cNvSpPr txBox="1"/>
            <p:nvPr/>
          </p:nvSpPr>
          <p:spPr>
            <a:xfrm>
              <a:off x="772561" y="2215392"/>
              <a:ext cx="873479" cy="226878"/>
            </a:xfrm>
            <a:prstGeom prst="rect">
              <a:avLst/>
            </a:prstGeom>
            <a:noFill/>
          </p:spPr>
          <p:txBody>
            <a:bodyPr wrap="none" rtlCol="0">
              <a:spAutoFit/>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r>
                <a:rPr lang="id-ID" sz="1400" dirty="0">
                  <a:solidFill>
                    <a:schemeClr val="bg1">
                      <a:lumMod val="65000"/>
                    </a:schemeClr>
                  </a:solidFill>
                  <a:latin typeface="PT Sans" panose="020B0503020203020204" pitchFamily="34" charset="0"/>
                </a:rPr>
                <a:t>RESEARCH</a:t>
              </a:r>
            </a:p>
          </p:txBody>
        </p:sp>
        <p:sp>
          <p:nvSpPr>
            <p:cNvPr id="10" name="TextBox 34"/>
            <p:cNvSpPr txBox="1"/>
            <p:nvPr/>
          </p:nvSpPr>
          <p:spPr>
            <a:xfrm>
              <a:off x="4496707" y="2215392"/>
              <a:ext cx="400817" cy="226878"/>
            </a:xfrm>
            <a:prstGeom prst="rect">
              <a:avLst/>
            </a:prstGeom>
            <a:noFill/>
          </p:spPr>
          <p:txBody>
            <a:bodyPr wrap="none" rtlCol="0">
              <a:spAutoFit/>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pPr algn="r"/>
              <a:r>
                <a:rPr lang="id-ID" sz="1400" b="1" dirty="0">
                  <a:solidFill>
                    <a:schemeClr val="bg1">
                      <a:lumMod val="65000"/>
                    </a:schemeClr>
                  </a:solidFill>
                  <a:latin typeface="PT Sans" panose="020B0503020203020204" pitchFamily="34" charset="0"/>
                </a:rPr>
                <a:t>70%</a:t>
              </a:r>
            </a:p>
          </p:txBody>
        </p:sp>
        <p:sp>
          <p:nvSpPr>
            <p:cNvPr id="12" name="Rectangle 11"/>
            <p:cNvSpPr/>
            <p:nvPr/>
          </p:nvSpPr>
          <p:spPr>
            <a:xfrm>
              <a:off x="588663" y="3145692"/>
              <a:ext cx="4223344" cy="157882"/>
            </a:xfrm>
            <a:prstGeom prst="rect">
              <a:avLst/>
            </a:prstGeom>
            <a:pattFill prst="dkDnDiag">
              <a:fgClr>
                <a:schemeClr val="bg1">
                  <a:lumMod val="85000"/>
                </a:schemeClr>
              </a:fgClr>
              <a:bgClr>
                <a:schemeClr val="bg1">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id-ID"/>
              </a:defPPr>
              <a:lvl1pPr marL="0" algn="l" defTabSz="914332" rtl="0" eaLnBrk="1" latinLnBrk="0" hangingPunct="1">
                <a:defRPr sz="1800" kern="1200">
                  <a:solidFill>
                    <a:schemeClr val="lt1"/>
                  </a:solidFill>
                  <a:latin typeface="+mn-lt"/>
                  <a:ea typeface="+mn-ea"/>
                  <a:cs typeface="+mn-cs"/>
                </a:defRPr>
              </a:lvl1pPr>
              <a:lvl2pPr marL="457167" algn="l" defTabSz="914332" rtl="0" eaLnBrk="1" latinLnBrk="0" hangingPunct="1">
                <a:defRPr sz="1800" kern="1200">
                  <a:solidFill>
                    <a:schemeClr val="lt1"/>
                  </a:solidFill>
                  <a:latin typeface="+mn-lt"/>
                  <a:ea typeface="+mn-ea"/>
                  <a:cs typeface="+mn-cs"/>
                </a:defRPr>
              </a:lvl2pPr>
              <a:lvl3pPr marL="914332" algn="l" defTabSz="914332" rtl="0" eaLnBrk="1" latinLnBrk="0" hangingPunct="1">
                <a:defRPr sz="1800" kern="1200">
                  <a:solidFill>
                    <a:schemeClr val="lt1"/>
                  </a:solidFill>
                  <a:latin typeface="+mn-lt"/>
                  <a:ea typeface="+mn-ea"/>
                  <a:cs typeface="+mn-cs"/>
                </a:defRPr>
              </a:lvl3pPr>
              <a:lvl4pPr marL="1371498" algn="l" defTabSz="914332" rtl="0" eaLnBrk="1" latinLnBrk="0" hangingPunct="1">
                <a:defRPr sz="1800" kern="1200">
                  <a:solidFill>
                    <a:schemeClr val="lt1"/>
                  </a:solidFill>
                  <a:latin typeface="+mn-lt"/>
                  <a:ea typeface="+mn-ea"/>
                  <a:cs typeface="+mn-cs"/>
                </a:defRPr>
              </a:lvl4pPr>
              <a:lvl5pPr marL="1828664" algn="l" defTabSz="914332" rtl="0" eaLnBrk="1" latinLnBrk="0" hangingPunct="1">
                <a:defRPr sz="1800" kern="1200">
                  <a:solidFill>
                    <a:schemeClr val="lt1"/>
                  </a:solidFill>
                  <a:latin typeface="+mn-lt"/>
                  <a:ea typeface="+mn-ea"/>
                  <a:cs typeface="+mn-cs"/>
                </a:defRPr>
              </a:lvl5pPr>
              <a:lvl6pPr marL="2285830" algn="l" defTabSz="914332" rtl="0" eaLnBrk="1" latinLnBrk="0" hangingPunct="1">
                <a:defRPr sz="1800" kern="1200">
                  <a:solidFill>
                    <a:schemeClr val="lt1"/>
                  </a:solidFill>
                  <a:latin typeface="+mn-lt"/>
                  <a:ea typeface="+mn-ea"/>
                  <a:cs typeface="+mn-cs"/>
                </a:defRPr>
              </a:lvl6pPr>
              <a:lvl7pPr marL="2742994" algn="l" defTabSz="914332" rtl="0" eaLnBrk="1" latinLnBrk="0" hangingPunct="1">
                <a:defRPr sz="1800" kern="1200">
                  <a:solidFill>
                    <a:schemeClr val="lt1"/>
                  </a:solidFill>
                  <a:latin typeface="+mn-lt"/>
                  <a:ea typeface="+mn-ea"/>
                  <a:cs typeface="+mn-cs"/>
                </a:defRPr>
              </a:lvl7pPr>
              <a:lvl8pPr marL="3200160" algn="l" defTabSz="914332" rtl="0" eaLnBrk="1" latinLnBrk="0" hangingPunct="1">
                <a:defRPr sz="1800" kern="1200">
                  <a:solidFill>
                    <a:schemeClr val="lt1"/>
                  </a:solidFill>
                  <a:latin typeface="+mn-lt"/>
                  <a:ea typeface="+mn-ea"/>
                  <a:cs typeface="+mn-cs"/>
                </a:defRPr>
              </a:lvl8pPr>
              <a:lvl9pPr marL="3657327" algn="l" defTabSz="914332" rtl="0" eaLnBrk="1" latinLnBrk="0" hangingPunct="1">
                <a:defRPr sz="1800" kern="1200">
                  <a:solidFill>
                    <a:schemeClr val="lt1"/>
                  </a:solidFill>
                  <a:latin typeface="+mn-lt"/>
                  <a:ea typeface="+mn-ea"/>
                  <a:cs typeface="+mn-cs"/>
                </a:defRPr>
              </a:lvl9pPr>
            </a:lstStyle>
            <a:p>
              <a:pPr algn="ctr"/>
              <a:endParaRPr lang="id-ID" sz="2800"/>
            </a:p>
          </p:txBody>
        </p:sp>
        <p:sp>
          <p:nvSpPr>
            <p:cNvPr id="13" name="Rectangle 12"/>
            <p:cNvSpPr/>
            <p:nvPr/>
          </p:nvSpPr>
          <p:spPr>
            <a:xfrm>
              <a:off x="588663" y="3144193"/>
              <a:ext cx="4002419" cy="159380"/>
            </a:xfrm>
            <a:prstGeom prst="rect">
              <a:avLst/>
            </a:prstGeom>
            <a:solidFill>
              <a:srgbClr val="267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id-ID"/>
              </a:defPPr>
              <a:lvl1pPr marL="0" algn="l" defTabSz="914332" rtl="0" eaLnBrk="1" latinLnBrk="0" hangingPunct="1">
                <a:defRPr sz="1800" kern="1200">
                  <a:solidFill>
                    <a:schemeClr val="lt1"/>
                  </a:solidFill>
                  <a:latin typeface="+mn-lt"/>
                  <a:ea typeface="+mn-ea"/>
                  <a:cs typeface="+mn-cs"/>
                </a:defRPr>
              </a:lvl1pPr>
              <a:lvl2pPr marL="457167" algn="l" defTabSz="914332" rtl="0" eaLnBrk="1" latinLnBrk="0" hangingPunct="1">
                <a:defRPr sz="1800" kern="1200">
                  <a:solidFill>
                    <a:schemeClr val="lt1"/>
                  </a:solidFill>
                  <a:latin typeface="+mn-lt"/>
                  <a:ea typeface="+mn-ea"/>
                  <a:cs typeface="+mn-cs"/>
                </a:defRPr>
              </a:lvl2pPr>
              <a:lvl3pPr marL="914332" algn="l" defTabSz="914332" rtl="0" eaLnBrk="1" latinLnBrk="0" hangingPunct="1">
                <a:defRPr sz="1800" kern="1200">
                  <a:solidFill>
                    <a:schemeClr val="lt1"/>
                  </a:solidFill>
                  <a:latin typeface="+mn-lt"/>
                  <a:ea typeface="+mn-ea"/>
                  <a:cs typeface="+mn-cs"/>
                </a:defRPr>
              </a:lvl3pPr>
              <a:lvl4pPr marL="1371498" algn="l" defTabSz="914332" rtl="0" eaLnBrk="1" latinLnBrk="0" hangingPunct="1">
                <a:defRPr sz="1800" kern="1200">
                  <a:solidFill>
                    <a:schemeClr val="lt1"/>
                  </a:solidFill>
                  <a:latin typeface="+mn-lt"/>
                  <a:ea typeface="+mn-ea"/>
                  <a:cs typeface="+mn-cs"/>
                </a:defRPr>
              </a:lvl4pPr>
              <a:lvl5pPr marL="1828664" algn="l" defTabSz="914332" rtl="0" eaLnBrk="1" latinLnBrk="0" hangingPunct="1">
                <a:defRPr sz="1800" kern="1200">
                  <a:solidFill>
                    <a:schemeClr val="lt1"/>
                  </a:solidFill>
                  <a:latin typeface="+mn-lt"/>
                  <a:ea typeface="+mn-ea"/>
                  <a:cs typeface="+mn-cs"/>
                </a:defRPr>
              </a:lvl5pPr>
              <a:lvl6pPr marL="2285830" algn="l" defTabSz="914332" rtl="0" eaLnBrk="1" latinLnBrk="0" hangingPunct="1">
                <a:defRPr sz="1800" kern="1200">
                  <a:solidFill>
                    <a:schemeClr val="lt1"/>
                  </a:solidFill>
                  <a:latin typeface="+mn-lt"/>
                  <a:ea typeface="+mn-ea"/>
                  <a:cs typeface="+mn-cs"/>
                </a:defRPr>
              </a:lvl6pPr>
              <a:lvl7pPr marL="2742994" algn="l" defTabSz="914332" rtl="0" eaLnBrk="1" latinLnBrk="0" hangingPunct="1">
                <a:defRPr sz="1800" kern="1200">
                  <a:solidFill>
                    <a:schemeClr val="lt1"/>
                  </a:solidFill>
                  <a:latin typeface="+mn-lt"/>
                  <a:ea typeface="+mn-ea"/>
                  <a:cs typeface="+mn-cs"/>
                </a:defRPr>
              </a:lvl7pPr>
              <a:lvl8pPr marL="3200160" algn="l" defTabSz="914332" rtl="0" eaLnBrk="1" latinLnBrk="0" hangingPunct="1">
                <a:defRPr sz="1800" kern="1200">
                  <a:solidFill>
                    <a:schemeClr val="lt1"/>
                  </a:solidFill>
                  <a:latin typeface="+mn-lt"/>
                  <a:ea typeface="+mn-ea"/>
                  <a:cs typeface="+mn-cs"/>
                </a:defRPr>
              </a:lvl8pPr>
              <a:lvl9pPr marL="3657327" algn="l" defTabSz="914332" rtl="0" eaLnBrk="1" latinLnBrk="0" hangingPunct="1">
                <a:defRPr sz="1800" kern="1200">
                  <a:solidFill>
                    <a:schemeClr val="lt1"/>
                  </a:solidFill>
                  <a:latin typeface="+mn-lt"/>
                  <a:ea typeface="+mn-ea"/>
                  <a:cs typeface="+mn-cs"/>
                </a:defRPr>
              </a:lvl9pPr>
            </a:lstStyle>
            <a:p>
              <a:pPr algn="ctr"/>
              <a:endParaRPr lang="id-ID" sz="2800"/>
            </a:p>
          </p:txBody>
        </p:sp>
        <p:sp>
          <p:nvSpPr>
            <p:cNvPr id="14" name="TextBox 38"/>
            <p:cNvSpPr txBox="1"/>
            <p:nvPr/>
          </p:nvSpPr>
          <p:spPr>
            <a:xfrm>
              <a:off x="772559" y="2875622"/>
              <a:ext cx="1284694" cy="226878"/>
            </a:xfrm>
            <a:prstGeom prst="rect">
              <a:avLst/>
            </a:prstGeom>
            <a:noFill/>
          </p:spPr>
          <p:txBody>
            <a:bodyPr wrap="none" rtlCol="0">
              <a:spAutoFit/>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r>
                <a:rPr lang="id-ID" sz="1400" dirty="0">
                  <a:solidFill>
                    <a:schemeClr val="bg1">
                      <a:lumMod val="65000"/>
                    </a:schemeClr>
                  </a:solidFill>
                  <a:latin typeface="PT Sans" panose="020B0503020203020204" pitchFamily="34" charset="0"/>
                </a:rPr>
                <a:t>GRAPHIC DESIGN</a:t>
              </a:r>
            </a:p>
          </p:txBody>
        </p:sp>
        <p:sp>
          <p:nvSpPr>
            <p:cNvPr id="15" name="TextBox 39"/>
            <p:cNvSpPr txBox="1"/>
            <p:nvPr/>
          </p:nvSpPr>
          <p:spPr>
            <a:xfrm>
              <a:off x="4496707" y="2875622"/>
              <a:ext cx="400817" cy="226878"/>
            </a:xfrm>
            <a:prstGeom prst="rect">
              <a:avLst/>
            </a:prstGeom>
            <a:noFill/>
          </p:spPr>
          <p:txBody>
            <a:bodyPr wrap="none" rtlCol="0">
              <a:spAutoFit/>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pPr algn="r"/>
              <a:r>
                <a:rPr lang="id-ID" sz="1400" b="1" dirty="0">
                  <a:solidFill>
                    <a:schemeClr val="bg1">
                      <a:lumMod val="65000"/>
                    </a:schemeClr>
                  </a:solidFill>
                  <a:latin typeface="PT Sans" panose="020B0503020203020204" pitchFamily="34" charset="0"/>
                </a:rPr>
                <a:t>92%</a:t>
              </a:r>
            </a:p>
          </p:txBody>
        </p:sp>
        <p:sp>
          <p:nvSpPr>
            <p:cNvPr id="16" name="Rectangle 15"/>
            <p:cNvSpPr/>
            <p:nvPr/>
          </p:nvSpPr>
          <p:spPr>
            <a:xfrm>
              <a:off x="588663" y="3805923"/>
              <a:ext cx="4223344" cy="157882"/>
            </a:xfrm>
            <a:prstGeom prst="rect">
              <a:avLst/>
            </a:prstGeom>
            <a:pattFill prst="dkDnDiag">
              <a:fgClr>
                <a:schemeClr val="bg1">
                  <a:lumMod val="85000"/>
                </a:schemeClr>
              </a:fgClr>
              <a:bgClr>
                <a:schemeClr val="bg1">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id-ID"/>
              </a:defPPr>
              <a:lvl1pPr marL="0" algn="l" defTabSz="914332" rtl="0" eaLnBrk="1" latinLnBrk="0" hangingPunct="1">
                <a:defRPr sz="1800" kern="1200">
                  <a:solidFill>
                    <a:schemeClr val="lt1"/>
                  </a:solidFill>
                  <a:latin typeface="+mn-lt"/>
                  <a:ea typeface="+mn-ea"/>
                  <a:cs typeface="+mn-cs"/>
                </a:defRPr>
              </a:lvl1pPr>
              <a:lvl2pPr marL="457167" algn="l" defTabSz="914332" rtl="0" eaLnBrk="1" latinLnBrk="0" hangingPunct="1">
                <a:defRPr sz="1800" kern="1200">
                  <a:solidFill>
                    <a:schemeClr val="lt1"/>
                  </a:solidFill>
                  <a:latin typeface="+mn-lt"/>
                  <a:ea typeface="+mn-ea"/>
                  <a:cs typeface="+mn-cs"/>
                </a:defRPr>
              </a:lvl2pPr>
              <a:lvl3pPr marL="914332" algn="l" defTabSz="914332" rtl="0" eaLnBrk="1" latinLnBrk="0" hangingPunct="1">
                <a:defRPr sz="1800" kern="1200">
                  <a:solidFill>
                    <a:schemeClr val="lt1"/>
                  </a:solidFill>
                  <a:latin typeface="+mn-lt"/>
                  <a:ea typeface="+mn-ea"/>
                  <a:cs typeface="+mn-cs"/>
                </a:defRPr>
              </a:lvl3pPr>
              <a:lvl4pPr marL="1371498" algn="l" defTabSz="914332" rtl="0" eaLnBrk="1" latinLnBrk="0" hangingPunct="1">
                <a:defRPr sz="1800" kern="1200">
                  <a:solidFill>
                    <a:schemeClr val="lt1"/>
                  </a:solidFill>
                  <a:latin typeface="+mn-lt"/>
                  <a:ea typeface="+mn-ea"/>
                  <a:cs typeface="+mn-cs"/>
                </a:defRPr>
              </a:lvl4pPr>
              <a:lvl5pPr marL="1828664" algn="l" defTabSz="914332" rtl="0" eaLnBrk="1" latinLnBrk="0" hangingPunct="1">
                <a:defRPr sz="1800" kern="1200">
                  <a:solidFill>
                    <a:schemeClr val="lt1"/>
                  </a:solidFill>
                  <a:latin typeface="+mn-lt"/>
                  <a:ea typeface="+mn-ea"/>
                  <a:cs typeface="+mn-cs"/>
                </a:defRPr>
              </a:lvl5pPr>
              <a:lvl6pPr marL="2285830" algn="l" defTabSz="914332" rtl="0" eaLnBrk="1" latinLnBrk="0" hangingPunct="1">
                <a:defRPr sz="1800" kern="1200">
                  <a:solidFill>
                    <a:schemeClr val="lt1"/>
                  </a:solidFill>
                  <a:latin typeface="+mn-lt"/>
                  <a:ea typeface="+mn-ea"/>
                  <a:cs typeface="+mn-cs"/>
                </a:defRPr>
              </a:lvl6pPr>
              <a:lvl7pPr marL="2742994" algn="l" defTabSz="914332" rtl="0" eaLnBrk="1" latinLnBrk="0" hangingPunct="1">
                <a:defRPr sz="1800" kern="1200">
                  <a:solidFill>
                    <a:schemeClr val="lt1"/>
                  </a:solidFill>
                  <a:latin typeface="+mn-lt"/>
                  <a:ea typeface="+mn-ea"/>
                  <a:cs typeface="+mn-cs"/>
                </a:defRPr>
              </a:lvl7pPr>
              <a:lvl8pPr marL="3200160" algn="l" defTabSz="914332" rtl="0" eaLnBrk="1" latinLnBrk="0" hangingPunct="1">
                <a:defRPr sz="1800" kern="1200">
                  <a:solidFill>
                    <a:schemeClr val="lt1"/>
                  </a:solidFill>
                  <a:latin typeface="+mn-lt"/>
                  <a:ea typeface="+mn-ea"/>
                  <a:cs typeface="+mn-cs"/>
                </a:defRPr>
              </a:lvl8pPr>
              <a:lvl9pPr marL="3657327" algn="l" defTabSz="914332" rtl="0" eaLnBrk="1" latinLnBrk="0" hangingPunct="1">
                <a:defRPr sz="1800" kern="1200">
                  <a:solidFill>
                    <a:schemeClr val="lt1"/>
                  </a:solidFill>
                  <a:latin typeface="+mn-lt"/>
                  <a:ea typeface="+mn-ea"/>
                  <a:cs typeface="+mn-cs"/>
                </a:defRPr>
              </a:lvl9pPr>
            </a:lstStyle>
            <a:p>
              <a:pPr algn="ctr"/>
              <a:endParaRPr lang="id-ID" sz="2800"/>
            </a:p>
          </p:txBody>
        </p:sp>
        <p:sp>
          <p:nvSpPr>
            <p:cNvPr id="17" name="Rectangle 16"/>
            <p:cNvSpPr/>
            <p:nvPr/>
          </p:nvSpPr>
          <p:spPr>
            <a:xfrm>
              <a:off x="588661" y="3804424"/>
              <a:ext cx="3567800" cy="159380"/>
            </a:xfrm>
            <a:prstGeom prst="rect">
              <a:avLst/>
            </a:prstGeom>
            <a:solidFill>
              <a:srgbClr val="DF62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id-ID"/>
              </a:defPPr>
              <a:lvl1pPr marL="0" algn="l" defTabSz="914332" rtl="0" eaLnBrk="1" latinLnBrk="0" hangingPunct="1">
                <a:defRPr sz="1800" kern="1200">
                  <a:solidFill>
                    <a:schemeClr val="lt1"/>
                  </a:solidFill>
                  <a:latin typeface="+mn-lt"/>
                  <a:ea typeface="+mn-ea"/>
                  <a:cs typeface="+mn-cs"/>
                </a:defRPr>
              </a:lvl1pPr>
              <a:lvl2pPr marL="457167" algn="l" defTabSz="914332" rtl="0" eaLnBrk="1" latinLnBrk="0" hangingPunct="1">
                <a:defRPr sz="1800" kern="1200">
                  <a:solidFill>
                    <a:schemeClr val="lt1"/>
                  </a:solidFill>
                  <a:latin typeface="+mn-lt"/>
                  <a:ea typeface="+mn-ea"/>
                  <a:cs typeface="+mn-cs"/>
                </a:defRPr>
              </a:lvl2pPr>
              <a:lvl3pPr marL="914332" algn="l" defTabSz="914332" rtl="0" eaLnBrk="1" latinLnBrk="0" hangingPunct="1">
                <a:defRPr sz="1800" kern="1200">
                  <a:solidFill>
                    <a:schemeClr val="lt1"/>
                  </a:solidFill>
                  <a:latin typeface="+mn-lt"/>
                  <a:ea typeface="+mn-ea"/>
                  <a:cs typeface="+mn-cs"/>
                </a:defRPr>
              </a:lvl3pPr>
              <a:lvl4pPr marL="1371498" algn="l" defTabSz="914332" rtl="0" eaLnBrk="1" latinLnBrk="0" hangingPunct="1">
                <a:defRPr sz="1800" kern="1200">
                  <a:solidFill>
                    <a:schemeClr val="lt1"/>
                  </a:solidFill>
                  <a:latin typeface="+mn-lt"/>
                  <a:ea typeface="+mn-ea"/>
                  <a:cs typeface="+mn-cs"/>
                </a:defRPr>
              </a:lvl4pPr>
              <a:lvl5pPr marL="1828664" algn="l" defTabSz="914332" rtl="0" eaLnBrk="1" latinLnBrk="0" hangingPunct="1">
                <a:defRPr sz="1800" kern="1200">
                  <a:solidFill>
                    <a:schemeClr val="lt1"/>
                  </a:solidFill>
                  <a:latin typeface="+mn-lt"/>
                  <a:ea typeface="+mn-ea"/>
                  <a:cs typeface="+mn-cs"/>
                </a:defRPr>
              </a:lvl5pPr>
              <a:lvl6pPr marL="2285830" algn="l" defTabSz="914332" rtl="0" eaLnBrk="1" latinLnBrk="0" hangingPunct="1">
                <a:defRPr sz="1800" kern="1200">
                  <a:solidFill>
                    <a:schemeClr val="lt1"/>
                  </a:solidFill>
                  <a:latin typeface="+mn-lt"/>
                  <a:ea typeface="+mn-ea"/>
                  <a:cs typeface="+mn-cs"/>
                </a:defRPr>
              </a:lvl6pPr>
              <a:lvl7pPr marL="2742994" algn="l" defTabSz="914332" rtl="0" eaLnBrk="1" latinLnBrk="0" hangingPunct="1">
                <a:defRPr sz="1800" kern="1200">
                  <a:solidFill>
                    <a:schemeClr val="lt1"/>
                  </a:solidFill>
                  <a:latin typeface="+mn-lt"/>
                  <a:ea typeface="+mn-ea"/>
                  <a:cs typeface="+mn-cs"/>
                </a:defRPr>
              </a:lvl7pPr>
              <a:lvl8pPr marL="3200160" algn="l" defTabSz="914332" rtl="0" eaLnBrk="1" latinLnBrk="0" hangingPunct="1">
                <a:defRPr sz="1800" kern="1200">
                  <a:solidFill>
                    <a:schemeClr val="lt1"/>
                  </a:solidFill>
                  <a:latin typeface="+mn-lt"/>
                  <a:ea typeface="+mn-ea"/>
                  <a:cs typeface="+mn-cs"/>
                </a:defRPr>
              </a:lvl8pPr>
              <a:lvl9pPr marL="3657327" algn="l" defTabSz="914332" rtl="0" eaLnBrk="1" latinLnBrk="0" hangingPunct="1">
                <a:defRPr sz="1800" kern="1200">
                  <a:solidFill>
                    <a:schemeClr val="lt1"/>
                  </a:solidFill>
                  <a:latin typeface="+mn-lt"/>
                  <a:ea typeface="+mn-ea"/>
                  <a:cs typeface="+mn-cs"/>
                </a:defRPr>
              </a:lvl9pPr>
            </a:lstStyle>
            <a:p>
              <a:pPr algn="ctr"/>
              <a:endParaRPr lang="id-ID" sz="2800"/>
            </a:p>
          </p:txBody>
        </p:sp>
        <p:sp>
          <p:nvSpPr>
            <p:cNvPr id="18" name="TextBox 43"/>
            <p:cNvSpPr txBox="1"/>
            <p:nvPr/>
          </p:nvSpPr>
          <p:spPr>
            <a:xfrm>
              <a:off x="772559" y="3535852"/>
              <a:ext cx="1476122" cy="226878"/>
            </a:xfrm>
            <a:prstGeom prst="rect">
              <a:avLst/>
            </a:prstGeom>
            <a:noFill/>
          </p:spPr>
          <p:txBody>
            <a:bodyPr wrap="none" rtlCol="0">
              <a:spAutoFit/>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r>
                <a:rPr lang="id-ID" sz="1400" dirty="0">
                  <a:solidFill>
                    <a:schemeClr val="bg1">
                      <a:lumMod val="65000"/>
                    </a:schemeClr>
                  </a:solidFill>
                  <a:latin typeface="PT Sans" panose="020B0503020203020204" pitchFamily="34" charset="0"/>
                </a:rPr>
                <a:t>WEB DEVELOPMENT</a:t>
              </a:r>
            </a:p>
          </p:txBody>
        </p:sp>
        <p:sp>
          <p:nvSpPr>
            <p:cNvPr id="19" name="TextBox 44"/>
            <p:cNvSpPr txBox="1"/>
            <p:nvPr/>
          </p:nvSpPr>
          <p:spPr>
            <a:xfrm>
              <a:off x="4496707" y="3535852"/>
              <a:ext cx="400817" cy="226878"/>
            </a:xfrm>
            <a:prstGeom prst="rect">
              <a:avLst/>
            </a:prstGeom>
            <a:noFill/>
          </p:spPr>
          <p:txBody>
            <a:bodyPr wrap="none" rtlCol="0">
              <a:spAutoFit/>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pPr algn="r"/>
              <a:r>
                <a:rPr lang="id-ID" sz="1400" b="1" dirty="0">
                  <a:solidFill>
                    <a:schemeClr val="bg1">
                      <a:lumMod val="65000"/>
                    </a:schemeClr>
                  </a:solidFill>
                  <a:latin typeface="PT Sans" panose="020B0503020203020204" pitchFamily="34" charset="0"/>
                </a:rPr>
                <a:t>87%</a:t>
              </a:r>
            </a:p>
          </p:txBody>
        </p:sp>
        <p:sp>
          <p:nvSpPr>
            <p:cNvPr id="20" name="Rectangle 19"/>
            <p:cNvSpPr/>
            <p:nvPr/>
          </p:nvSpPr>
          <p:spPr>
            <a:xfrm>
              <a:off x="588663" y="4466151"/>
              <a:ext cx="4223344" cy="157882"/>
            </a:xfrm>
            <a:prstGeom prst="rect">
              <a:avLst/>
            </a:prstGeom>
            <a:pattFill prst="dkDnDiag">
              <a:fgClr>
                <a:schemeClr val="bg1">
                  <a:lumMod val="85000"/>
                </a:schemeClr>
              </a:fgClr>
              <a:bgClr>
                <a:schemeClr val="bg1">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id-ID"/>
              </a:defPPr>
              <a:lvl1pPr marL="0" algn="l" defTabSz="914332" rtl="0" eaLnBrk="1" latinLnBrk="0" hangingPunct="1">
                <a:defRPr sz="1800" kern="1200">
                  <a:solidFill>
                    <a:schemeClr val="lt1"/>
                  </a:solidFill>
                  <a:latin typeface="+mn-lt"/>
                  <a:ea typeface="+mn-ea"/>
                  <a:cs typeface="+mn-cs"/>
                </a:defRPr>
              </a:lvl1pPr>
              <a:lvl2pPr marL="457167" algn="l" defTabSz="914332" rtl="0" eaLnBrk="1" latinLnBrk="0" hangingPunct="1">
                <a:defRPr sz="1800" kern="1200">
                  <a:solidFill>
                    <a:schemeClr val="lt1"/>
                  </a:solidFill>
                  <a:latin typeface="+mn-lt"/>
                  <a:ea typeface="+mn-ea"/>
                  <a:cs typeface="+mn-cs"/>
                </a:defRPr>
              </a:lvl2pPr>
              <a:lvl3pPr marL="914332" algn="l" defTabSz="914332" rtl="0" eaLnBrk="1" latinLnBrk="0" hangingPunct="1">
                <a:defRPr sz="1800" kern="1200">
                  <a:solidFill>
                    <a:schemeClr val="lt1"/>
                  </a:solidFill>
                  <a:latin typeface="+mn-lt"/>
                  <a:ea typeface="+mn-ea"/>
                  <a:cs typeface="+mn-cs"/>
                </a:defRPr>
              </a:lvl3pPr>
              <a:lvl4pPr marL="1371498" algn="l" defTabSz="914332" rtl="0" eaLnBrk="1" latinLnBrk="0" hangingPunct="1">
                <a:defRPr sz="1800" kern="1200">
                  <a:solidFill>
                    <a:schemeClr val="lt1"/>
                  </a:solidFill>
                  <a:latin typeface="+mn-lt"/>
                  <a:ea typeface="+mn-ea"/>
                  <a:cs typeface="+mn-cs"/>
                </a:defRPr>
              </a:lvl4pPr>
              <a:lvl5pPr marL="1828664" algn="l" defTabSz="914332" rtl="0" eaLnBrk="1" latinLnBrk="0" hangingPunct="1">
                <a:defRPr sz="1800" kern="1200">
                  <a:solidFill>
                    <a:schemeClr val="lt1"/>
                  </a:solidFill>
                  <a:latin typeface="+mn-lt"/>
                  <a:ea typeface="+mn-ea"/>
                  <a:cs typeface="+mn-cs"/>
                </a:defRPr>
              </a:lvl5pPr>
              <a:lvl6pPr marL="2285830" algn="l" defTabSz="914332" rtl="0" eaLnBrk="1" latinLnBrk="0" hangingPunct="1">
                <a:defRPr sz="1800" kern="1200">
                  <a:solidFill>
                    <a:schemeClr val="lt1"/>
                  </a:solidFill>
                  <a:latin typeface="+mn-lt"/>
                  <a:ea typeface="+mn-ea"/>
                  <a:cs typeface="+mn-cs"/>
                </a:defRPr>
              </a:lvl6pPr>
              <a:lvl7pPr marL="2742994" algn="l" defTabSz="914332" rtl="0" eaLnBrk="1" latinLnBrk="0" hangingPunct="1">
                <a:defRPr sz="1800" kern="1200">
                  <a:solidFill>
                    <a:schemeClr val="lt1"/>
                  </a:solidFill>
                  <a:latin typeface="+mn-lt"/>
                  <a:ea typeface="+mn-ea"/>
                  <a:cs typeface="+mn-cs"/>
                </a:defRPr>
              </a:lvl7pPr>
              <a:lvl8pPr marL="3200160" algn="l" defTabSz="914332" rtl="0" eaLnBrk="1" latinLnBrk="0" hangingPunct="1">
                <a:defRPr sz="1800" kern="1200">
                  <a:solidFill>
                    <a:schemeClr val="lt1"/>
                  </a:solidFill>
                  <a:latin typeface="+mn-lt"/>
                  <a:ea typeface="+mn-ea"/>
                  <a:cs typeface="+mn-cs"/>
                </a:defRPr>
              </a:lvl8pPr>
              <a:lvl9pPr marL="3657327" algn="l" defTabSz="914332" rtl="0" eaLnBrk="1" latinLnBrk="0" hangingPunct="1">
                <a:defRPr sz="1800" kern="1200">
                  <a:solidFill>
                    <a:schemeClr val="lt1"/>
                  </a:solidFill>
                  <a:latin typeface="+mn-lt"/>
                  <a:ea typeface="+mn-ea"/>
                  <a:cs typeface="+mn-cs"/>
                </a:defRPr>
              </a:lvl9pPr>
            </a:lstStyle>
            <a:p>
              <a:pPr algn="ctr"/>
              <a:endParaRPr lang="id-ID" sz="2800"/>
            </a:p>
          </p:txBody>
        </p:sp>
        <p:sp>
          <p:nvSpPr>
            <p:cNvPr id="21" name="Rectangle 20"/>
            <p:cNvSpPr/>
            <p:nvPr/>
          </p:nvSpPr>
          <p:spPr>
            <a:xfrm>
              <a:off x="588663" y="4464655"/>
              <a:ext cx="2186776" cy="159380"/>
            </a:xfrm>
            <a:prstGeom prst="rect">
              <a:avLst/>
            </a:prstGeom>
            <a:solidFill>
              <a:srgbClr val="267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id-ID"/>
              </a:defPPr>
              <a:lvl1pPr marL="0" algn="l" defTabSz="914332" rtl="0" eaLnBrk="1" latinLnBrk="0" hangingPunct="1">
                <a:defRPr sz="1800" kern="1200">
                  <a:solidFill>
                    <a:schemeClr val="lt1"/>
                  </a:solidFill>
                  <a:latin typeface="+mn-lt"/>
                  <a:ea typeface="+mn-ea"/>
                  <a:cs typeface="+mn-cs"/>
                </a:defRPr>
              </a:lvl1pPr>
              <a:lvl2pPr marL="457167" algn="l" defTabSz="914332" rtl="0" eaLnBrk="1" latinLnBrk="0" hangingPunct="1">
                <a:defRPr sz="1800" kern="1200">
                  <a:solidFill>
                    <a:schemeClr val="lt1"/>
                  </a:solidFill>
                  <a:latin typeface="+mn-lt"/>
                  <a:ea typeface="+mn-ea"/>
                  <a:cs typeface="+mn-cs"/>
                </a:defRPr>
              </a:lvl2pPr>
              <a:lvl3pPr marL="914332" algn="l" defTabSz="914332" rtl="0" eaLnBrk="1" latinLnBrk="0" hangingPunct="1">
                <a:defRPr sz="1800" kern="1200">
                  <a:solidFill>
                    <a:schemeClr val="lt1"/>
                  </a:solidFill>
                  <a:latin typeface="+mn-lt"/>
                  <a:ea typeface="+mn-ea"/>
                  <a:cs typeface="+mn-cs"/>
                </a:defRPr>
              </a:lvl3pPr>
              <a:lvl4pPr marL="1371498" algn="l" defTabSz="914332" rtl="0" eaLnBrk="1" latinLnBrk="0" hangingPunct="1">
                <a:defRPr sz="1800" kern="1200">
                  <a:solidFill>
                    <a:schemeClr val="lt1"/>
                  </a:solidFill>
                  <a:latin typeface="+mn-lt"/>
                  <a:ea typeface="+mn-ea"/>
                  <a:cs typeface="+mn-cs"/>
                </a:defRPr>
              </a:lvl4pPr>
              <a:lvl5pPr marL="1828664" algn="l" defTabSz="914332" rtl="0" eaLnBrk="1" latinLnBrk="0" hangingPunct="1">
                <a:defRPr sz="1800" kern="1200">
                  <a:solidFill>
                    <a:schemeClr val="lt1"/>
                  </a:solidFill>
                  <a:latin typeface="+mn-lt"/>
                  <a:ea typeface="+mn-ea"/>
                  <a:cs typeface="+mn-cs"/>
                </a:defRPr>
              </a:lvl5pPr>
              <a:lvl6pPr marL="2285830" algn="l" defTabSz="914332" rtl="0" eaLnBrk="1" latinLnBrk="0" hangingPunct="1">
                <a:defRPr sz="1800" kern="1200">
                  <a:solidFill>
                    <a:schemeClr val="lt1"/>
                  </a:solidFill>
                  <a:latin typeface="+mn-lt"/>
                  <a:ea typeface="+mn-ea"/>
                  <a:cs typeface="+mn-cs"/>
                </a:defRPr>
              </a:lvl6pPr>
              <a:lvl7pPr marL="2742994" algn="l" defTabSz="914332" rtl="0" eaLnBrk="1" latinLnBrk="0" hangingPunct="1">
                <a:defRPr sz="1800" kern="1200">
                  <a:solidFill>
                    <a:schemeClr val="lt1"/>
                  </a:solidFill>
                  <a:latin typeface="+mn-lt"/>
                  <a:ea typeface="+mn-ea"/>
                  <a:cs typeface="+mn-cs"/>
                </a:defRPr>
              </a:lvl7pPr>
              <a:lvl8pPr marL="3200160" algn="l" defTabSz="914332" rtl="0" eaLnBrk="1" latinLnBrk="0" hangingPunct="1">
                <a:defRPr sz="1800" kern="1200">
                  <a:solidFill>
                    <a:schemeClr val="lt1"/>
                  </a:solidFill>
                  <a:latin typeface="+mn-lt"/>
                  <a:ea typeface="+mn-ea"/>
                  <a:cs typeface="+mn-cs"/>
                </a:defRPr>
              </a:lvl8pPr>
              <a:lvl9pPr marL="3657327" algn="l" defTabSz="914332" rtl="0" eaLnBrk="1" latinLnBrk="0" hangingPunct="1">
                <a:defRPr sz="1800" kern="1200">
                  <a:solidFill>
                    <a:schemeClr val="lt1"/>
                  </a:solidFill>
                  <a:latin typeface="+mn-lt"/>
                  <a:ea typeface="+mn-ea"/>
                  <a:cs typeface="+mn-cs"/>
                </a:defRPr>
              </a:lvl9pPr>
            </a:lstStyle>
            <a:p>
              <a:pPr algn="ctr"/>
              <a:endParaRPr lang="id-ID" sz="2800"/>
            </a:p>
          </p:txBody>
        </p:sp>
        <p:sp>
          <p:nvSpPr>
            <p:cNvPr id="22" name="TextBox 48"/>
            <p:cNvSpPr txBox="1"/>
            <p:nvPr/>
          </p:nvSpPr>
          <p:spPr>
            <a:xfrm>
              <a:off x="772561" y="4196082"/>
              <a:ext cx="738770" cy="226878"/>
            </a:xfrm>
            <a:prstGeom prst="rect">
              <a:avLst/>
            </a:prstGeom>
            <a:noFill/>
          </p:spPr>
          <p:txBody>
            <a:bodyPr wrap="none" rtlCol="0">
              <a:spAutoFit/>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r>
                <a:rPr lang="id-ID" sz="1400" dirty="0">
                  <a:solidFill>
                    <a:schemeClr val="bg1">
                      <a:lumMod val="65000"/>
                    </a:schemeClr>
                  </a:solidFill>
                  <a:latin typeface="PT Sans" panose="020B0503020203020204" pitchFamily="34" charset="0"/>
                </a:rPr>
                <a:t>IDENTITY</a:t>
              </a:r>
            </a:p>
          </p:txBody>
        </p:sp>
        <p:sp>
          <p:nvSpPr>
            <p:cNvPr id="23" name="TextBox 49"/>
            <p:cNvSpPr txBox="1"/>
            <p:nvPr/>
          </p:nvSpPr>
          <p:spPr>
            <a:xfrm>
              <a:off x="4496707" y="4196082"/>
              <a:ext cx="400817" cy="226878"/>
            </a:xfrm>
            <a:prstGeom prst="rect">
              <a:avLst/>
            </a:prstGeom>
            <a:noFill/>
          </p:spPr>
          <p:txBody>
            <a:bodyPr wrap="none" rtlCol="0">
              <a:spAutoFit/>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pPr algn="r"/>
              <a:r>
                <a:rPr lang="id-ID" sz="1400" b="1" dirty="0">
                  <a:solidFill>
                    <a:schemeClr val="bg1">
                      <a:lumMod val="65000"/>
                    </a:schemeClr>
                  </a:solidFill>
                  <a:latin typeface="PT Sans" panose="020B0503020203020204" pitchFamily="34" charset="0"/>
                </a:rPr>
                <a:t>52%</a:t>
              </a:r>
            </a:p>
          </p:txBody>
        </p:sp>
        <p:grpSp>
          <p:nvGrpSpPr>
            <p:cNvPr id="24" name="Group 23"/>
            <p:cNvGrpSpPr/>
            <p:nvPr/>
          </p:nvGrpSpPr>
          <p:grpSpPr>
            <a:xfrm>
              <a:off x="616465" y="2879838"/>
              <a:ext cx="130405" cy="199020"/>
              <a:chOff x="6553" y="1835403"/>
              <a:chExt cx="576263" cy="879476"/>
            </a:xfrm>
            <a:solidFill>
              <a:schemeClr val="bg1">
                <a:lumMod val="50000"/>
              </a:schemeClr>
            </a:solidFill>
          </p:grpSpPr>
          <p:sp>
            <p:nvSpPr>
              <p:cNvPr id="29" name="Freeform 30"/>
              <p:cNvSpPr>
                <a:spLocks/>
              </p:cNvSpPr>
              <p:nvPr/>
            </p:nvSpPr>
            <p:spPr bwMode="auto">
              <a:xfrm>
                <a:off x="63703" y="1835403"/>
                <a:ext cx="442913" cy="150813"/>
              </a:xfrm>
              <a:custGeom>
                <a:avLst/>
                <a:gdLst>
                  <a:gd name="T0" fmla="*/ 231 w 279"/>
                  <a:gd name="T1" fmla="*/ 95 h 95"/>
                  <a:gd name="T2" fmla="*/ 58 w 279"/>
                  <a:gd name="T3" fmla="*/ 95 h 95"/>
                  <a:gd name="T4" fmla="*/ 0 w 279"/>
                  <a:gd name="T5" fmla="*/ 0 h 95"/>
                  <a:gd name="T6" fmla="*/ 279 w 279"/>
                  <a:gd name="T7" fmla="*/ 0 h 95"/>
                  <a:gd name="T8" fmla="*/ 231 w 279"/>
                  <a:gd name="T9" fmla="*/ 95 h 95"/>
                </a:gdLst>
                <a:ahLst/>
                <a:cxnLst>
                  <a:cxn ang="0">
                    <a:pos x="T0" y="T1"/>
                  </a:cxn>
                  <a:cxn ang="0">
                    <a:pos x="T2" y="T3"/>
                  </a:cxn>
                  <a:cxn ang="0">
                    <a:pos x="T4" y="T5"/>
                  </a:cxn>
                  <a:cxn ang="0">
                    <a:pos x="T6" y="T7"/>
                  </a:cxn>
                  <a:cxn ang="0">
                    <a:pos x="T8" y="T9"/>
                  </a:cxn>
                </a:cxnLst>
                <a:rect l="0" t="0" r="r" b="b"/>
                <a:pathLst>
                  <a:path w="279" h="95">
                    <a:moveTo>
                      <a:pt x="231" y="95"/>
                    </a:moveTo>
                    <a:lnTo>
                      <a:pt x="58" y="95"/>
                    </a:lnTo>
                    <a:lnTo>
                      <a:pt x="0" y="0"/>
                    </a:lnTo>
                    <a:lnTo>
                      <a:pt x="279" y="0"/>
                    </a:lnTo>
                    <a:lnTo>
                      <a:pt x="231" y="95"/>
                    </a:lnTo>
                    <a:close/>
                  </a:path>
                </a:pathLst>
              </a:custGeom>
              <a:grpFill/>
              <a:ln w="12700" cap="rnd">
                <a:solidFill>
                  <a:schemeClr val="bg1"/>
                </a:solidFill>
                <a:prstDash val="solid"/>
                <a:round/>
                <a:headEnd/>
                <a:tailEnd/>
              </a:ln>
              <a:extLst/>
            </p:spPr>
            <p:txBody>
              <a:bodyPr vert="horz" wrap="square" lIns="91440" tIns="45720" rIns="91440" bIns="45720" numCol="1" anchor="t" anchorCtr="0" compatLnSpc="1">
                <a:prstTxWarp prst="textNoShape">
                  <a:avLst/>
                </a:prstTxWarp>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endParaRPr lang="id-ID" sz="2800"/>
              </a:p>
            </p:txBody>
          </p:sp>
          <p:sp>
            <p:nvSpPr>
              <p:cNvPr id="30" name="Freeform 31"/>
              <p:cNvSpPr>
                <a:spLocks/>
              </p:cNvSpPr>
              <p:nvPr/>
            </p:nvSpPr>
            <p:spPr bwMode="auto">
              <a:xfrm>
                <a:off x="6553" y="1986216"/>
                <a:ext cx="576263" cy="728663"/>
              </a:xfrm>
              <a:custGeom>
                <a:avLst/>
                <a:gdLst>
                  <a:gd name="T0" fmla="*/ 219 w 363"/>
                  <a:gd name="T1" fmla="*/ 459 h 459"/>
                  <a:gd name="T2" fmla="*/ 142 w 363"/>
                  <a:gd name="T3" fmla="*/ 459 h 459"/>
                  <a:gd name="T4" fmla="*/ 0 w 363"/>
                  <a:gd name="T5" fmla="*/ 158 h 459"/>
                  <a:gd name="T6" fmla="*/ 94 w 363"/>
                  <a:gd name="T7" fmla="*/ 0 h 459"/>
                  <a:gd name="T8" fmla="*/ 267 w 363"/>
                  <a:gd name="T9" fmla="*/ 0 h 459"/>
                  <a:gd name="T10" fmla="*/ 363 w 363"/>
                  <a:gd name="T11" fmla="*/ 158 h 459"/>
                  <a:gd name="T12" fmla="*/ 219 w 363"/>
                  <a:gd name="T13" fmla="*/ 459 h 459"/>
                </a:gdLst>
                <a:ahLst/>
                <a:cxnLst>
                  <a:cxn ang="0">
                    <a:pos x="T0" y="T1"/>
                  </a:cxn>
                  <a:cxn ang="0">
                    <a:pos x="T2" y="T3"/>
                  </a:cxn>
                  <a:cxn ang="0">
                    <a:pos x="T4" y="T5"/>
                  </a:cxn>
                  <a:cxn ang="0">
                    <a:pos x="T6" y="T7"/>
                  </a:cxn>
                  <a:cxn ang="0">
                    <a:pos x="T8" y="T9"/>
                  </a:cxn>
                  <a:cxn ang="0">
                    <a:pos x="T10" y="T11"/>
                  </a:cxn>
                  <a:cxn ang="0">
                    <a:pos x="T12" y="T13"/>
                  </a:cxn>
                </a:cxnLst>
                <a:rect l="0" t="0" r="r" b="b"/>
                <a:pathLst>
                  <a:path w="363" h="459">
                    <a:moveTo>
                      <a:pt x="219" y="459"/>
                    </a:moveTo>
                    <a:lnTo>
                      <a:pt x="142" y="459"/>
                    </a:lnTo>
                    <a:lnTo>
                      <a:pt x="0" y="158"/>
                    </a:lnTo>
                    <a:lnTo>
                      <a:pt x="94" y="0"/>
                    </a:lnTo>
                    <a:lnTo>
                      <a:pt x="267" y="0"/>
                    </a:lnTo>
                    <a:lnTo>
                      <a:pt x="363" y="158"/>
                    </a:lnTo>
                    <a:lnTo>
                      <a:pt x="219" y="459"/>
                    </a:lnTo>
                    <a:close/>
                  </a:path>
                </a:pathLst>
              </a:custGeom>
              <a:grpFill/>
              <a:ln w="12700" cap="rnd">
                <a:solidFill>
                  <a:schemeClr val="bg1"/>
                </a:solidFill>
                <a:prstDash val="solid"/>
                <a:round/>
                <a:headEnd/>
                <a:tailEnd/>
              </a:ln>
              <a:extLst/>
            </p:spPr>
            <p:txBody>
              <a:bodyPr vert="horz" wrap="square" lIns="91440" tIns="45720" rIns="91440" bIns="45720" numCol="1" anchor="t" anchorCtr="0" compatLnSpc="1">
                <a:prstTxWarp prst="textNoShape">
                  <a:avLst/>
                </a:prstTxWarp>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endParaRPr lang="id-ID" sz="2800"/>
              </a:p>
            </p:txBody>
          </p:sp>
          <p:sp>
            <p:nvSpPr>
              <p:cNvPr id="31" name="Line 52"/>
              <p:cNvSpPr>
                <a:spLocks noChangeShapeType="1"/>
              </p:cNvSpPr>
              <p:nvPr/>
            </p:nvSpPr>
            <p:spPr bwMode="auto">
              <a:xfrm>
                <a:off x="292303" y="2291016"/>
                <a:ext cx="0" cy="423863"/>
              </a:xfrm>
              <a:prstGeom prst="line">
                <a:avLst/>
              </a:prstGeom>
              <a:grpFill/>
              <a:ln w="12700" cap="rnd">
                <a:solidFill>
                  <a:schemeClr val="bg1"/>
                </a:solidFill>
                <a:prstDash val="solid"/>
                <a:round/>
                <a:headEnd/>
                <a:tailEnd/>
              </a:ln>
              <a:extLst/>
            </p:spPr>
            <p:txBody>
              <a:bodyPr vert="horz" wrap="square" lIns="91440" tIns="45720" rIns="91440" bIns="45720" numCol="1" anchor="t" anchorCtr="0" compatLnSpc="1">
                <a:prstTxWarp prst="textNoShape">
                  <a:avLst/>
                </a:prstTxWarp>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endParaRPr lang="id-ID" sz="2800"/>
              </a:p>
            </p:txBody>
          </p:sp>
          <p:sp>
            <p:nvSpPr>
              <p:cNvPr id="32" name="Oval 33"/>
              <p:cNvSpPr>
                <a:spLocks noChangeArrowheads="1"/>
              </p:cNvSpPr>
              <p:nvPr/>
            </p:nvSpPr>
            <p:spPr bwMode="auto">
              <a:xfrm>
                <a:off x="216103" y="2138616"/>
                <a:ext cx="152400" cy="152400"/>
              </a:xfrm>
              <a:prstGeom prst="ellipse">
                <a:avLst/>
              </a:prstGeom>
              <a:grpFill/>
              <a:ln w="12700" cap="rnd">
                <a:solidFill>
                  <a:schemeClr val="bg1"/>
                </a:solidFill>
                <a:prstDash val="solid"/>
                <a:round/>
                <a:headEnd/>
                <a:tailEnd/>
              </a:ln>
              <a:extLst/>
            </p:spPr>
            <p:txBody>
              <a:bodyPr vert="horz" wrap="square" lIns="91440" tIns="45720" rIns="91440" bIns="45720" numCol="1" anchor="t" anchorCtr="0" compatLnSpc="1">
                <a:prstTxWarp prst="textNoShape">
                  <a:avLst/>
                </a:prstTxWarp>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endParaRPr lang="id-ID" sz="2800"/>
              </a:p>
            </p:txBody>
          </p:sp>
        </p:grpSp>
        <p:grpSp>
          <p:nvGrpSpPr>
            <p:cNvPr id="25" name="Group 24"/>
            <p:cNvGrpSpPr/>
            <p:nvPr/>
          </p:nvGrpSpPr>
          <p:grpSpPr>
            <a:xfrm>
              <a:off x="582776" y="3539436"/>
              <a:ext cx="189785" cy="184900"/>
              <a:chOff x="-58217" y="2261763"/>
              <a:chExt cx="801688" cy="781051"/>
            </a:xfrm>
            <a:solidFill>
              <a:schemeClr val="bg1">
                <a:lumMod val="50000"/>
              </a:schemeClr>
            </a:solidFill>
          </p:grpSpPr>
          <p:sp>
            <p:nvSpPr>
              <p:cNvPr id="27" name="Freeform 28"/>
              <p:cNvSpPr>
                <a:spLocks/>
              </p:cNvSpPr>
              <p:nvPr/>
            </p:nvSpPr>
            <p:spPr bwMode="auto">
              <a:xfrm>
                <a:off x="-58217" y="2323676"/>
                <a:ext cx="719138" cy="719138"/>
              </a:xfrm>
              <a:custGeom>
                <a:avLst/>
                <a:gdLst>
                  <a:gd name="T0" fmla="*/ 94 w 189"/>
                  <a:gd name="T1" fmla="*/ 95 h 189"/>
                  <a:gd name="T2" fmla="*/ 189 w 189"/>
                  <a:gd name="T3" fmla="*/ 95 h 189"/>
                  <a:gd name="T4" fmla="*/ 94 w 189"/>
                  <a:gd name="T5" fmla="*/ 189 h 189"/>
                  <a:gd name="T6" fmla="*/ 0 w 189"/>
                  <a:gd name="T7" fmla="*/ 95 h 189"/>
                  <a:gd name="T8" fmla="*/ 94 w 189"/>
                  <a:gd name="T9" fmla="*/ 0 h 189"/>
                  <a:gd name="T10" fmla="*/ 94 w 189"/>
                  <a:gd name="T11" fmla="*/ 95 h 189"/>
                </a:gdLst>
                <a:ahLst/>
                <a:cxnLst>
                  <a:cxn ang="0">
                    <a:pos x="T0" y="T1"/>
                  </a:cxn>
                  <a:cxn ang="0">
                    <a:pos x="T2" y="T3"/>
                  </a:cxn>
                  <a:cxn ang="0">
                    <a:pos x="T4" y="T5"/>
                  </a:cxn>
                  <a:cxn ang="0">
                    <a:pos x="T6" y="T7"/>
                  </a:cxn>
                  <a:cxn ang="0">
                    <a:pos x="T8" y="T9"/>
                  </a:cxn>
                  <a:cxn ang="0">
                    <a:pos x="T10" y="T11"/>
                  </a:cxn>
                </a:cxnLst>
                <a:rect l="0" t="0" r="r" b="b"/>
                <a:pathLst>
                  <a:path w="189" h="189">
                    <a:moveTo>
                      <a:pt x="94" y="95"/>
                    </a:moveTo>
                    <a:cubicBezTo>
                      <a:pt x="189" y="95"/>
                      <a:pt x="189" y="95"/>
                      <a:pt x="189" y="95"/>
                    </a:cubicBezTo>
                    <a:cubicBezTo>
                      <a:pt x="189" y="147"/>
                      <a:pt x="147" y="189"/>
                      <a:pt x="94" y="189"/>
                    </a:cubicBezTo>
                    <a:cubicBezTo>
                      <a:pt x="42" y="189"/>
                      <a:pt x="0" y="147"/>
                      <a:pt x="0" y="95"/>
                    </a:cubicBezTo>
                    <a:cubicBezTo>
                      <a:pt x="0" y="42"/>
                      <a:pt x="42" y="0"/>
                      <a:pt x="94" y="0"/>
                    </a:cubicBezTo>
                    <a:lnTo>
                      <a:pt x="94" y="9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endParaRPr lang="id-ID" sz="2800"/>
              </a:p>
            </p:txBody>
          </p:sp>
          <p:sp>
            <p:nvSpPr>
              <p:cNvPr id="28" name="Freeform 29"/>
              <p:cNvSpPr>
                <a:spLocks/>
              </p:cNvSpPr>
              <p:nvPr/>
            </p:nvSpPr>
            <p:spPr bwMode="auto">
              <a:xfrm>
                <a:off x="383108" y="2261763"/>
                <a:ext cx="360363" cy="361950"/>
              </a:xfrm>
              <a:custGeom>
                <a:avLst/>
                <a:gdLst>
                  <a:gd name="T0" fmla="*/ 0 w 95"/>
                  <a:gd name="T1" fmla="*/ 95 h 95"/>
                  <a:gd name="T2" fmla="*/ 95 w 95"/>
                  <a:gd name="T3" fmla="*/ 95 h 95"/>
                  <a:gd name="T4" fmla="*/ 0 w 95"/>
                  <a:gd name="T5" fmla="*/ 0 h 95"/>
                  <a:gd name="T6" fmla="*/ 0 w 95"/>
                  <a:gd name="T7" fmla="*/ 95 h 95"/>
                </a:gdLst>
                <a:ahLst/>
                <a:cxnLst>
                  <a:cxn ang="0">
                    <a:pos x="T0" y="T1"/>
                  </a:cxn>
                  <a:cxn ang="0">
                    <a:pos x="T2" y="T3"/>
                  </a:cxn>
                  <a:cxn ang="0">
                    <a:pos x="T4" y="T5"/>
                  </a:cxn>
                  <a:cxn ang="0">
                    <a:pos x="T6" y="T7"/>
                  </a:cxn>
                </a:cxnLst>
                <a:rect l="0" t="0" r="r" b="b"/>
                <a:pathLst>
                  <a:path w="95" h="95">
                    <a:moveTo>
                      <a:pt x="0" y="95"/>
                    </a:moveTo>
                    <a:cubicBezTo>
                      <a:pt x="95" y="95"/>
                      <a:pt x="95" y="95"/>
                      <a:pt x="95" y="95"/>
                    </a:cubicBezTo>
                    <a:cubicBezTo>
                      <a:pt x="95" y="42"/>
                      <a:pt x="52" y="0"/>
                      <a:pt x="0" y="0"/>
                    </a:cubicBezTo>
                    <a:lnTo>
                      <a:pt x="0" y="9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endParaRPr lang="id-ID" sz="2800"/>
              </a:p>
            </p:txBody>
          </p:sp>
        </p:grpSp>
        <p:sp>
          <p:nvSpPr>
            <p:cNvPr id="26" name="Freeform 25"/>
            <p:cNvSpPr>
              <a:spLocks noEditPoints="1"/>
            </p:cNvSpPr>
            <p:nvPr/>
          </p:nvSpPr>
          <p:spPr bwMode="auto">
            <a:xfrm>
              <a:off x="602614" y="4249207"/>
              <a:ext cx="169274" cy="147665"/>
            </a:xfrm>
            <a:custGeom>
              <a:avLst/>
              <a:gdLst>
                <a:gd name="T0" fmla="*/ 36 w 216"/>
                <a:gd name="T1" fmla="*/ 19 h 188"/>
                <a:gd name="T2" fmla="*/ 10 w 216"/>
                <a:gd name="T3" fmla="*/ 3 h 188"/>
                <a:gd name="T4" fmla="*/ 0 w 216"/>
                <a:gd name="T5" fmla="*/ 8 h 188"/>
                <a:gd name="T6" fmla="*/ 0 w 216"/>
                <a:gd name="T7" fmla="*/ 42 h 188"/>
                <a:gd name="T8" fmla="*/ 10 w 216"/>
                <a:gd name="T9" fmla="*/ 48 h 188"/>
                <a:gd name="T10" fmla="*/ 36 w 216"/>
                <a:gd name="T11" fmla="*/ 31 h 188"/>
                <a:gd name="T12" fmla="*/ 36 w 216"/>
                <a:gd name="T13" fmla="*/ 19 h 188"/>
                <a:gd name="T14" fmla="*/ 205 w 216"/>
                <a:gd name="T15" fmla="*/ 8 h 188"/>
                <a:gd name="T16" fmla="*/ 68 w 216"/>
                <a:gd name="T17" fmla="*/ 8 h 188"/>
                <a:gd name="T18" fmla="*/ 57 w 216"/>
                <a:gd name="T19" fmla="*/ 20 h 188"/>
                <a:gd name="T20" fmla="*/ 57 w 216"/>
                <a:gd name="T21" fmla="*/ 31 h 188"/>
                <a:gd name="T22" fmla="*/ 68 w 216"/>
                <a:gd name="T23" fmla="*/ 42 h 188"/>
                <a:gd name="T24" fmla="*/ 205 w 216"/>
                <a:gd name="T25" fmla="*/ 42 h 188"/>
                <a:gd name="T26" fmla="*/ 216 w 216"/>
                <a:gd name="T27" fmla="*/ 31 h 188"/>
                <a:gd name="T28" fmla="*/ 216 w 216"/>
                <a:gd name="T29" fmla="*/ 20 h 188"/>
                <a:gd name="T30" fmla="*/ 205 w 216"/>
                <a:gd name="T31" fmla="*/ 8 h 188"/>
                <a:gd name="T32" fmla="*/ 10 w 216"/>
                <a:gd name="T33" fmla="*/ 116 h 188"/>
                <a:gd name="T34" fmla="*/ 36 w 216"/>
                <a:gd name="T35" fmla="*/ 100 h 188"/>
                <a:gd name="T36" fmla="*/ 35 w 216"/>
                <a:gd name="T37" fmla="*/ 89 h 188"/>
                <a:gd name="T38" fmla="*/ 10 w 216"/>
                <a:gd name="T39" fmla="*/ 76 h 188"/>
                <a:gd name="T40" fmla="*/ 0 w 216"/>
                <a:gd name="T41" fmla="*/ 82 h 188"/>
                <a:gd name="T42" fmla="*/ 0 w 216"/>
                <a:gd name="T43" fmla="*/ 111 h 188"/>
                <a:gd name="T44" fmla="*/ 10 w 216"/>
                <a:gd name="T45" fmla="*/ 116 h 188"/>
                <a:gd name="T46" fmla="*/ 205 w 216"/>
                <a:gd name="T47" fmla="*/ 77 h 188"/>
                <a:gd name="T48" fmla="*/ 68 w 216"/>
                <a:gd name="T49" fmla="*/ 77 h 188"/>
                <a:gd name="T50" fmla="*/ 57 w 216"/>
                <a:gd name="T51" fmla="*/ 88 h 188"/>
                <a:gd name="T52" fmla="*/ 57 w 216"/>
                <a:gd name="T53" fmla="*/ 99 h 188"/>
                <a:gd name="T54" fmla="*/ 68 w 216"/>
                <a:gd name="T55" fmla="*/ 111 h 188"/>
                <a:gd name="T56" fmla="*/ 205 w 216"/>
                <a:gd name="T57" fmla="*/ 111 h 188"/>
                <a:gd name="T58" fmla="*/ 216 w 216"/>
                <a:gd name="T59" fmla="*/ 99 h 188"/>
                <a:gd name="T60" fmla="*/ 216 w 216"/>
                <a:gd name="T61" fmla="*/ 88 h 188"/>
                <a:gd name="T62" fmla="*/ 205 w 216"/>
                <a:gd name="T63" fmla="*/ 77 h 188"/>
                <a:gd name="T64" fmla="*/ 36 w 216"/>
                <a:gd name="T65" fmla="*/ 156 h 188"/>
                <a:gd name="T66" fmla="*/ 10 w 216"/>
                <a:gd name="T67" fmla="*/ 139 h 188"/>
                <a:gd name="T68" fmla="*/ 0 w 216"/>
                <a:gd name="T69" fmla="*/ 145 h 188"/>
                <a:gd name="T70" fmla="*/ 0 w 216"/>
                <a:gd name="T71" fmla="*/ 179 h 188"/>
                <a:gd name="T72" fmla="*/ 10 w 216"/>
                <a:gd name="T73" fmla="*/ 184 h 188"/>
                <a:gd name="T74" fmla="*/ 36 w 216"/>
                <a:gd name="T75" fmla="*/ 168 h 188"/>
                <a:gd name="T76" fmla="*/ 36 w 216"/>
                <a:gd name="T77" fmla="*/ 156 h 188"/>
                <a:gd name="T78" fmla="*/ 205 w 216"/>
                <a:gd name="T79" fmla="*/ 145 h 188"/>
                <a:gd name="T80" fmla="*/ 68 w 216"/>
                <a:gd name="T81" fmla="*/ 145 h 188"/>
                <a:gd name="T82" fmla="*/ 57 w 216"/>
                <a:gd name="T83" fmla="*/ 156 h 188"/>
                <a:gd name="T84" fmla="*/ 57 w 216"/>
                <a:gd name="T85" fmla="*/ 167 h 188"/>
                <a:gd name="T86" fmla="*/ 68 w 216"/>
                <a:gd name="T87" fmla="*/ 179 h 188"/>
                <a:gd name="T88" fmla="*/ 205 w 216"/>
                <a:gd name="T89" fmla="*/ 179 h 188"/>
                <a:gd name="T90" fmla="*/ 216 w 216"/>
                <a:gd name="T91" fmla="*/ 167 h 188"/>
                <a:gd name="T92" fmla="*/ 216 w 216"/>
                <a:gd name="T93" fmla="*/ 156 h 188"/>
                <a:gd name="T94" fmla="*/ 205 w 216"/>
                <a:gd name="T95" fmla="*/ 145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16" h="188">
                  <a:moveTo>
                    <a:pt x="36" y="19"/>
                  </a:moveTo>
                  <a:cubicBezTo>
                    <a:pt x="10" y="3"/>
                    <a:pt x="10" y="3"/>
                    <a:pt x="10" y="3"/>
                  </a:cubicBezTo>
                  <a:cubicBezTo>
                    <a:pt x="4" y="0"/>
                    <a:pt x="0" y="2"/>
                    <a:pt x="0" y="8"/>
                  </a:cubicBezTo>
                  <a:cubicBezTo>
                    <a:pt x="0" y="42"/>
                    <a:pt x="0" y="42"/>
                    <a:pt x="0" y="42"/>
                  </a:cubicBezTo>
                  <a:cubicBezTo>
                    <a:pt x="0" y="49"/>
                    <a:pt x="4" y="51"/>
                    <a:pt x="10" y="48"/>
                  </a:cubicBezTo>
                  <a:cubicBezTo>
                    <a:pt x="36" y="31"/>
                    <a:pt x="36" y="31"/>
                    <a:pt x="36" y="31"/>
                  </a:cubicBezTo>
                  <a:cubicBezTo>
                    <a:pt x="41" y="28"/>
                    <a:pt x="41" y="23"/>
                    <a:pt x="36" y="19"/>
                  </a:cubicBezTo>
                  <a:moveTo>
                    <a:pt x="205" y="8"/>
                  </a:moveTo>
                  <a:cubicBezTo>
                    <a:pt x="68" y="8"/>
                    <a:pt x="68" y="8"/>
                    <a:pt x="68" y="8"/>
                  </a:cubicBezTo>
                  <a:cubicBezTo>
                    <a:pt x="62" y="8"/>
                    <a:pt x="57" y="13"/>
                    <a:pt x="57" y="20"/>
                  </a:cubicBezTo>
                  <a:cubicBezTo>
                    <a:pt x="57" y="31"/>
                    <a:pt x="57" y="31"/>
                    <a:pt x="57" y="31"/>
                  </a:cubicBezTo>
                  <a:cubicBezTo>
                    <a:pt x="57" y="37"/>
                    <a:pt x="62" y="42"/>
                    <a:pt x="68" y="42"/>
                  </a:cubicBezTo>
                  <a:cubicBezTo>
                    <a:pt x="205" y="42"/>
                    <a:pt x="205" y="42"/>
                    <a:pt x="205" y="42"/>
                  </a:cubicBezTo>
                  <a:cubicBezTo>
                    <a:pt x="211" y="42"/>
                    <a:pt x="216" y="37"/>
                    <a:pt x="216" y="31"/>
                  </a:cubicBezTo>
                  <a:cubicBezTo>
                    <a:pt x="216" y="20"/>
                    <a:pt x="216" y="20"/>
                    <a:pt x="216" y="20"/>
                  </a:cubicBezTo>
                  <a:cubicBezTo>
                    <a:pt x="216" y="13"/>
                    <a:pt x="211" y="8"/>
                    <a:pt x="205" y="8"/>
                  </a:cubicBezTo>
                  <a:moveTo>
                    <a:pt x="10" y="116"/>
                  </a:moveTo>
                  <a:cubicBezTo>
                    <a:pt x="36" y="100"/>
                    <a:pt x="36" y="100"/>
                    <a:pt x="36" y="100"/>
                  </a:cubicBezTo>
                  <a:cubicBezTo>
                    <a:pt x="41" y="96"/>
                    <a:pt x="41" y="91"/>
                    <a:pt x="35" y="89"/>
                  </a:cubicBezTo>
                  <a:cubicBezTo>
                    <a:pt x="10" y="76"/>
                    <a:pt x="10" y="76"/>
                    <a:pt x="10" y="76"/>
                  </a:cubicBezTo>
                  <a:cubicBezTo>
                    <a:pt x="5" y="73"/>
                    <a:pt x="0" y="76"/>
                    <a:pt x="0" y="82"/>
                  </a:cubicBezTo>
                  <a:cubicBezTo>
                    <a:pt x="0" y="111"/>
                    <a:pt x="0" y="111"/>
                    <a:pt x="0" y="111"/>
                  </a:cubicBezTo>
                  <a:cubicBezTo>
                    <a:pt x="0" y="117"/>
                    <a:pt x="4" y="119"/>
                    <a:pt x="10" y="116"/>
                  </a:cubicBezTo>
                  <a:moveTo>
                    <a:pt x="205" y="77"/>
                  </a:moveTo>
                  <a:cubicBezTo>
                    <a:pt x="68" y="77"/>
                    <a:pt x="68" y="77"/>
                    <a:pt x="68" y="77"/>
                  </a:cubicBezTo>
                  <a:cubicBezTo>
                    <a:pt x="62" y="77"/>
                    <a:pt x="57" y="82"/>
                    <a:pt x="57" y="88"/>
                  </a:cubicBezTo>
                  <a:cubicBezTo>
                    <a:pt x="57" y="99"/>
                    <a:pt x="57" y="99"/>
                    <a:pt x="57" y="99"/>
                  </a:cubicBezTo>
                  <a:cubicBezTo>
                    <a:pt x="57" y="106"/>
                    <a:pt x="62" y="111"/>
                    <a:pt x="68" y="111"/>
                  </a:cubicBezTo>
                  <a:cubicBezTo>
                    <a:pt x="205" y="111"/>
                    <a:pt x="205" y="111"/>
                    <a:pt x="205" y="111"/>
                  </a:cubicBezTo>
                  <a:cubicBezTo>
                    <a:pt x="211" y="111"/>
                    <a:pt x="216" y="106"/>
                    <a:pt x="216" y="99"/>
                  </a:cubicBezTo>
                  <a:cubicBezTo>
                    <a:pt x="216" y="88"/>
                    <a:pt x="216" y="88"/>
                    <a:pt x="216" y="88"/>
                  </a:cubicBezTo>
                  <a:cubicBezTo>
                    <a:pt x="216" y="82"/>
                    <a:pt x="211" y="77"/>
                    <a:pt x="205" y="77"/>
                  </a:cubicBezTo>
                  <a:moveTo>
                    <a:pt x="36" y="156"/>
                  </a:moveTo>
                  <a:cubicBezTo>
                    <a:pt x="10" y="139"/>
                    <a:pt x="10" y="139"/>
                    <a:pt x="10" y="139"/>
                  </a:cubicBezTo>
                  <a:cubicBezTo>
                    <a:pt x="4" y="136"/>
                    <a:pt x="0" y="138"/>
                    <a:pt x="0" y="145"/>
                  </a:cubicBezTo>
                  <a:cubicBezTo>
                    <a:pt x="0" y="179"/>
                    <a:pt x="0" y="179"/>
                    <a:pt x="0" y="179"/>
                  </a:cubicBezTo>
                  <a:cubicBezTo>
                    <a:pt x="0" y="185"/>
                    <a:pt x="4" y="188"/>
                    <a:pt x="10" y="184"/>
                  </a:cubicBezTo>
                  <a:cubicBezTo>
                    <a:pt x="36" y="168"/>
                    <a:pt x="36" y="168"/>
                    <a:pt x="36" y="168"/>
                  </a:cubicBezTo>
                  <a:cubicBezTo>
                    <a:pt x="41" y="165"/>
                    <a:pt x="41" y="159"/>
                    <a:pt x="36" y="156"/>
                  </a:cubicBezTo>
                  <a:moveTo>
                    <a:pt x="205" y="145"/>
                  </a:moveTo>
                  <a:cubicBezTo>
                    <a:pt x="68" y="145"/>
                    <a:pt x="68" y="145"/>
                    <a:pt x="68" y="145"/>
                  </a:cubicBezTo>
                  <a:cubicBezTo>
                    <a:pt x="62" y="145"/>
                    <a:pt x="57" y="150"/>
                    <a:pt x="57" y="156"/>
                  </a:cubicBezTo>
                  <a:cubicBezTo>
                    <a:pt x="57" y="167"/>
                    <a:pt x="57" y="167"/>
                    <a:pt x="57" y="167"/>
                  </a:cubicBezTo>
                  <a:cubicBezTo>
                    <a:pt x="57" y="174"/>
                    <a:pt x="62" y="179"/>
                    <a:pt x="68" y="179"/>
                  </a:cubicBezTo>
                  <a:cubicBezTo>
                    <a:pt x="205" y="179"/>
                    <a:pt x="205" y="179"/>
                    <a:pt x="205" y="179"/>
                  </a:cubicBezTo>
                  <a:cubicBezTo>
                    <a:pt x="211" y="179"/>
                    <a:pt x="216" y="174"/>
                    <a:pt x="216" y="167"/>
                  </a:cubicBezTo>
                  <a:cubicBezTo>
                    <a:pt x="216" y="156"/>
                    <a:pt x="216" y="156"/>
                    <a:pt x="216" y="156"/>
                  </a:cubicBezTo>
                  <a:cubicBezTo>
                    <a:pt x="216" y="150"/>
                    <a:pt x="211" y="145"/>
                    <a:pt x="205" y="145"/>
                  </a:cubicBezTo>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endParaRPr lang="id-ID" sz="2800"/>
            </a:p>
          </p:txBody>
        </p:sp>
      </p:grpSp>
      <p:sp>
        <p:nvSpPr>
          <p:cNvPr id="33" name="矩形 15"/>
          <p:cNvSpPr>
            <a:spLocks noChangeArrowheads="1"/>
          </p:cNvSpPr>
          <p:nvPr/>
        </p:nvSpPr>
        <p:spPr bwMode="auto">
          <a:xfrm>
            <a:off x="1019226" y="6029071"/>
            <a:ext cx="4285472"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1" hangingPunct="1"/>
            <a:r>
              <a:rPr lang="zh-CN" altLang="en-US" sz="1050" dirty="0">
                <a:solidFill>
                  <a:schemeClr val="bg1">
                    <a:lumMod val="50000"/>
                  </a:schemeClr>
                </a:solidFill>
              </a:rPr>
              <a:t>Vestibulum ante ipsum primis in faucibus orci luctus et ultrices posuere cubilia CuraeVestibulum ante ipsum primis in faucibus orci luctus et ultrices</a:t>
            </a:r>
          </a:p>
        </p:txBody>
      </p:sp>
      <p:sp>
        <p:nvSpPr>
          <p:cNvPr id="34" name="矩形 16"/>
          <p:cNvSpPr>
            <a:spLocks noChangeArrowheads="1"/>
          </p:cNvSpPr>
          <p:nvPr/>
        </p:nvSpPr>
        <p:spPr bwMode="auto">
          <a:xfrm>
            <a:off x="1031925" y="5655662"/>
            <a:ext cx="18097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a:solidFill>
                  <a:schemeClr val="bg1">
                    <a:lumMod val="50000"/>
                  </a:schemeClr>
                </a:solidFill>
              </a:rPr>
              <a:t>ADD YOUR TEXT</a:t>
            </a:r>
          </a:p>
        </p:txBody>
      </p:sp>
      <p:sp>
        <p:nvSpPr>
          <p:cNvPr id="35" name="椭圆 34"/>
          <p:cNvSpPr/>
          <p:nvPr/>
        </p:nvSpPr>
        <p:spPr>
          <a:xfrm>
            <a:off x="613078" y="5727569"/>
            <a:ext cx="398463" cy="400050"/>
          </a:xfrm>
          <a:prstGeom prst="ellipse">
            <a:avLst/>
          </a:prstGeom>
          <a:solidFill>
            <a:srgbClr val="DF628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lumMod val="50000"/>
                </a:schemeClr>
              </a:solidFill>
            </a:endParaRPr>
          </a:p>
        </p:txBody>
      </p:sp>
      <p:sp>
        <p:nvSpPr>
          <p:cNvPr id="36" name="Rectangle 30"/>
          <p:cNvSpPr/>
          <p:nvPr/>
        </p:nvSpPr>
        <p:spPr>
          <a:xfrm>
            <a:off x="611122" y="2249308"/>
            <a:ext cx="4660122" cy="3288451"/>
          </a:xfrm>
          <a:prstGeom prst="rect">
            <a:avLst/>
          </a:prstGeom>
          <a:blipFill dpi="0" rotWithShape="1">
            <a:blip r:embed="rId3"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p>
        </p:txBody>
      </p:sp>
      <p:sp>
        <p:nvSpPr>
          <p:cNvPr id="37" name="矩形 15"/>
          <p:cNvSpPr>
            <a:spLocks noChangeArrowheads="1"/>
          </p:cNvSpPr>
          <p:nvPr/>
        </p:nvSpPr>
        <p:spPr bwMode="auto">
          <a:xfrm>
            <a:off x="6105845" y="6029552"/>
            <a:ext cx="4285472"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1" hangingPunct="1"/>
            <a:r>
              <a:rPr lang="zh-CN" altLang="en-US" sz="1050" dirty="0">
                <a:solidFill>
                  <a:schemeClr val="bg1">
                    <a:lumMod val="50000"/>
                  </a:schemeClr>
                </a:solidFill>
              </a:rPr>
              <a:t>Vestibulum ante ipsum primis in faucibus orci luctus et ultrices posuere cubilia CuraeVestibulum ante ipsum primis in faucibus orci luctus et ultrices</a:t>
            </a:r>
          </a:p>
        </p:txBody>
      </p:sp>
      <p:sp>
        <p:nvSpPr>
          <p:cNvPr id="38" name="矩形 16"/>
          <p:cNvSpPr>
            <a:spLocks noChangeArrowheads="1"/>
          </p:cNvSpPr>
          <p:nvPr/>
        </p:nvSpPr>
        <p:spPr bwMode="auto">
          <a:xfrm>
            <a:off x="6118544" y="5656143"/>
            <a:ext cx="18097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a:solidFill>
                  <a:schemeClr val="bg1">
                    <a:lumMod val="50000"/>
                  </a:schemeClr>
                </a:solidFill>
              </a:rPr>
              <a:t>ADD YOUR TEXT</a:t>
            </a:r>
          </a:p>
        </p:txBody>
      </p:sp>
      <p:sp>
        <p:nvSpPr>
          <p:cNvPr id="39" name="椭圆 38"/>
          <p:cNvSpPr/>
          <p:nvPr/>
        </p:nvSpPr>
        <p:spPr>
          <a:xfrm>
            <a:off x="5699697" y="5728050"/>
            <a:ext cx="398463" cy="400050"/>
          </a:xfrm>
          <a:prstGeom prst="ellipse">
            <a:avLst/>
          </a:prstGeom>
          <a:solidFill>
            <a:srgbClr val="267F4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lumMod val="50000"/>
                </a:schemeClr>
              </a:solidFill>
            </a:endParaRPr>
          </a:p>
        </p:txBody>
      </p:sp>
    </p:spTree>
    <p:extLst>
      <p:ext uri="{BB962C8B-B14F-4D97-AF65-F5344CB8AC3E}">
        <p14:creationId xmlns:p14="http://schemas.microsoft.com/office/powerpoint/2010/main" val="144339909"/>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750"/>
                                        <p:tgtEl>
                                          <p:spTgt spid="4"/>
                                        </p:tgtEl>
                                      </p:cBhvr>
                                    </p:animEffect>
                                    <p:anim calcmode="lin" valueType="num">
                                      <p:cBhvr>
                                        <p:cTn id="8" dur="750" fill="hold"/>
                                        <p:tgtEl>
                                          <p:spTgt spid="4"/>
                                        </p:tgtEl>
                                        <p:attrNameLst>
                                          <p:attrName>ppt_x</p:attrName>
                                        </p:attrNameLst>
                                      </p:cBhvr>
                                      <p:tavLst>
                                        <p:tav tm="0">
                                          <p:val>
                                            <p:strVal val="#ppt_x"/>
                                          </p:val>
                                        </p:tav>
                                        <p:tav tm="100000">
                                          <p:val>
                                            <p:strVal val="#ppt_x"/>
                                          </p:val>
                                        </p:tav>
                                      </p:tavLst>
                                    </p:anim>
                                    <p:anim calcmode="lin" valueType="num">
                                      <p:cBhvr>
                                        <p:cTn id="9" dur="75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ppt_x</p:attrName>
                                        </p:attrNameLst>
                                      </p:cBhvr>
                                      <p:tavLst>
                                        <p:tav tm="0">
                                          <p:val>
                                            <p:strVal val="#ppt_x"/>
                                          </p:val>
                                        </p:tav>
                                        <p:tav tm="100000">
                                          <p:val>
                                            <p:strVal val="#ppt_x"/>
                                          </p:val>
                                        </p:tav>
                                      </p:tavLst>
                                    </p:anim>
                                    <p:anim calcmode="lin" valueType="num">
                                      <p:cBhvr>
                                        <p:cTn id="15" dur="1000" fill="hold"/>
                                        <p:tgtEl>
                                          <p:spTgt spid="5"/>
                                        </p:tgtEl>
                                        <p:attrNameLst>
                                          <p:attrName>ppt_y</p:attrName>
                                        </p:attrNameLst>
                                      </p:cBhvr>
                                      <p:tavLst>
                                        <p:tav tm="0">
                                          <p:val>
                                            <p:strVal val="#ppt_y+.1"/>
                                          </p:val>
                                        </p:tav>
                                        <p:tav tm="100000">
                                          <p:val>
                                            <p:strVal val="#ppt_y"/>
                                          </p:val>
                                        </p:tav>
                                      </p:tavLst>
                                    </p:anim>
                                  </p:childTnLst>
                                </p:cTn>
                              </p:par>
                            </p:childTnLst>
                          </p:cTn>
                        </p:par>
                        <p:par>
                          <p:cTn id="16" fill="hold">
                            <p:stCondLst>
                              <p:cond delay="1750"/>
                            </p:stCondLst>
                            <p:childTnLst>
                              <p:par>
                                <p:cTn id="17" presetID="42" presetClass="entr" presetSubtype="0" fill="hold" grpId="0" nodeType="afterEffect">
                                  <p:stCondLst>
                                    <p:cond delay="0"/>
                                  </p:stCondLst>
                                  <p:childTnLst>
                                    <p:set>
                                      <p:cBhvr>
                                        <p:cTn id="18" dur="1" fill="hold">
                                          <p:stCondLst>
                                            <p:cond delay="0"/>
                                          </p:stCondLst>
                                        </p:cTn>
                                        <p:tgtEl>
                                          <p:spTgt spid="33"/>
                                        </p:tgtEl>
                                        <p:attrNameLst>
                                          <p:attrName>style.visibility</p:attrName>
                                        </p:attrNameLst>
                                      </p:cBhvr>
                                      <p:to>
                                        <p:strVal val="visible"/>
                                      </p:to>
                                    </p:set>
                                    <p:animEffect transition="in" filter="fade">
                                      <p:cBhvr>
                                        <p:cTn id="19" dur="250"/>
                                        <p:tgtEl>
                                          <p:spTgt spid="33"/>
                                        </p:tgtEl>
                                      </p:cBhvr>
                                    </p:animEffect>
                                    <p:anim calcmode="lin" valueType="num">
                                      <p:cBhvr>
                                        <p:cTn id="20" dur="250" fill="hold"/>
                                        <p:tgtEl>
                                          <p:spTgt spid="33"/>
                                        </p:tgtEl>
                                        <p:attrNameLst>
                                          <p:attrName>ppt_x</p:attrName>
                                        </p:attrNameLst>
                                      </p:cBhvr>
                                      <p:tavLst>
                                        <p:tav tm="0">
                                          <p:val>
                                            <p:strVal val="#ppt_x"/>
                                          </p:val>
                                        </p:tav>
                                        <p:tav tm="100000">
                                          <p:val>
                                            <p:strVal val="#ppt_x"/>
                                          </p:val>
                                        </p:tav>
                                      </p:tavLst>
                                    </p:anim>
                                    <p:anim calcmode="lin" valueType="num">
                                      <p:cBhvr>
                                        <p:cTn id="21" dur="250" fill="hold"/>
                                        <p:tgtEl>
                                          <p:spTgt spid="33"/>
                                        </p:tgtEl>
                                        <p:attrNameLst>
                                          <p:attrName>ppt_y</p:attrName>
                                        </p:attrNameLst>
                                      </p:cBhvr>
                                      <p:tavLst>
                                        <p:tav tm="0">
                                          <p:val>
                                            <p:strVal val="#ppt_y+.1"/>
                                          </p:val>
                                        </p:tav>
                                        <p:tav tm="100000">
                                          <p:val>
                                            <p:strVal val="#ppt_y"/>
                                          </p:val>
                                        </p:tav>
                                      </p:tavLst>
                                    </p:anim>
                                  </p:childTnLst>
                                </p:cTn>
                              </p:par>
                            </p:childTnLst>
                          </p:cTn>
                        </p:par>
                        <p:par>
                          <p:cTn id="22" fill="hold">
                            <p:stCondLst>
                              <p:cond delay="2000"/>
                            </p:stCondLst>
                            <p:childTnLst>
                              <p:par>
                                <p:cTn id="23" presetID="42" presetClass="entr" presetSubtype="0" fill="hold" grpId="0" nodeType="afterEffect">
                                  <p:stCondLst>
                                    <p:cond delay="0"/>
                                  </p:stCondLst>
                                  <p:childTnLst>
                                    <p:set>
                                      <p:cBhvr>
                                        <p:cTn id="24" dur="1" fill="hold">
                                          <p:stCondLst>
                                            <p:cond delay="0"/>
                                          </p:stCondLst>
                                        </p:cTn>
                                        <p:tgtEl>
                                          <p:spTgt spid="34"/>
                                        </p:tgtEl>
                                        <p:attrNameLst>
                                          <p:attrName>style.visibility</p:attrName>
                                        </p:attrNameLst>
                                      </p:cBhvr>
                                      <p:to>
                                        <p:strVal val="visible"/>
                                      </p:to>
                                    </p:set>
                                    <p:animEffect transition="in" filter="fade">
                                      <p:cBhvr>
                                        <p:cTn id="25" dur="250"/>
                                        <p:tgtEl>
                                          <p:spTgt spid="34"/>
                                        </p:tgtEl>
                                      </p:cBhvr>
                                    </p:animEffect>
                                    <p:anim calcmode="lin" valueType="num">
                                      <p:cBhvr>
                                        <p:cTn id="26" dur="250" fill="hold"/>
                                        <p:tgtEl>
                                          <p:spTgt spid="34"/>
                                        </p:tgtEl>
                                        <p:attrNameLst>
                                          <p:attrName>ppt_x</p:attrName>
                                        </p:attrNameLst>
                                      </p:cBhvr>
                                      <p:tavLst>
                                        <p:tav tm="0">
                                          <p:val>
                                            <p:strVal val="#ppt_x"/>
                                          </p:val>
                                        </p:tav>
                                        <p:tav tm="100000">
                                          <p:val>
                                            <p:strVal val="#ppt_x"/>
                                          </p:val>
                                        </p:tav>
                                      </p:tavLst>
                                    </p:anim>
                                    <p:anim calcmode="lin" valueType="num">
                                      <p:cBhvr>
                                        <p:cTn id="27" dur="250" fill="hold"/>
                                        <p:tgtEl>
                                          <p:spTgt spid="34"/>
                                        </p:tgtEl>
                                        <p:attrNameLst>
                                          <p:attrName>ppt_y</p:attrName>
                                        </p:attrNameLst>
                                      </p:cBhvr>
                                      <p:tavLst>
                                        <p:tav tm="0">
                                          <p:val>
                                            <p:strVal val="#ppt_y+.1"/>
                                          </p:val>
                                        </p:tav>
                                        <p:tav tm="100000">
                                          <p:val>
                                            <p:strVal val="#ppt_y"/>
                                          </p:val>
                                        </p:tav>
                                      </p:tavLst>
                                    </p:anim>
                                  </p:childTnLst>
                                </p:cTn>
                              </p:par>
                            </p:childTnLst>
                          </p:cTn>
                        </p:par>
                        <p:par>
                          <p:cTn id="28" fill="hold">
                            <p:stCondLst>
                              <p:cond delay="2250"/>
                            </p:stCondLst>
                            <p:childTnLst>
                              <p:par>
                                <p:cTn id="29" presetID="42" presetClass="entr" presetSubtype="0" fill="hold" grpId="0" nodeType="afterEffect">
                                  <p:stCondLst>
                                    <p:cond delay="0"/>
                                  </p:stCondLst>
                                  <p:childTnLst>
                                    <p:set>
                                      <p:cBhvr>
                                        <p:cTn id="30" dur="1" fill="hold">
                                          <p:stCondLst>
                                            <p:cond delay="0"/>
                                          </p:stCondLst>
                                        </p:cTn>
                                        <p:tgtEl>
                                          <p:spTgt spid="35"/>
                                        </p:tgtEl>
                                        <p:attrNameLst>
                                          <p:attrName>style.visibility</p:attrName>
                                        </p:attrNameLst>
                                      </p:cBhvr>
                                      <p:to>
                                        <p:strVal val="visible"/>
                                      </p:to>
                                    </p:set>
                                    <p:animEffect transition="in" filter="fade">
                                      <p:cBhvr>
                                        <p:cTn id="31" dur="250"/>
                                        <p:tgtEl>
                                          <p:spTgt spid="35"/>
                                        </p:tgtEl>
                                      </p:cBhvr>
                                    </p:animEffect>
                                    <p:anim calcmode="lin" valueType="num">
                                      <p:cBhvr>
                                        <p:cTn id="32" dur="250" fill="hold"/>
                                        <p:tgtEl>
                                          <p:spTgt spid="35"/>
                                        </p:tgtEl>
                                        <p:attrNameLst>
                                          <p:attrName>ppt_x</p:attrName>
                                        </p:attrNameLst>
                                      </p:cBhvr>
                                      <p:tavLst>
                                        <p:tav tm="0">
                                          <p:val>
                                            <p:strVal val="#ppt_x"/>
                                          </p:val>
                                        </p:tav>
                                        <p:tav tm="100000">
                                          <p:val>
                                            <p:strVal val="#ppt_x"/>
                                          </p:val>
                                        </p:tav>
                                      </p:tavLst>
                                    </p:anim>
                                    <p:anim calcmode="lin" valueType="num">
                                      <p:cBhvr>
                                        <p:cTn id="33" dur="250" fill="hold"/>
                                        <p:tgtEl>
                                          <p:spTgt spid="35"/>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36"/>
                                        </p:tgtEl>
                                        <p:attrNameLst>
                                          <p:attrName>style.visibility</p:attrName>
                                        </p:attrNameLst>
                                      </p:cBhvr>
                                      <p:to>
                                        <p:strVal val="visible"/>
                                      </p:to>
                                    </p:set>
                                    <p:animEffect transition="in" filter="fade">
                                      <p:cBhvr>
                                        <p:cTn id="36" dur="1000"/>
                                        <p:tgtEl>
                                          <p:spTgt spid="36"/>
                                        </p:tgtEl>
                                      </p:cBhvr>
                                    </p:animEffect>
                                    <p:anim calcmode="lin" valueType="num">
                                      <p:cBhvr>
                                        <p:cTn id="37" dur="1000" fill="hold"/>
                                        <p:tgtEl>
                                          <p:spTgt spid="36"/>
                                        </p:tgtEl>
                                        <p:attrNameLst>
                                          <p:attrName>ppt_x</p:attrName>
                                        </p:attrNameLst>
                                      </p:cBhvr>
                                      <p:tavLst>
                                        <p:tav tm="0">
                                          <p:val>
                                            <p:strVal val="#ppt_x"/>
                                          </p:val>
                                        </p:tav>
                                        <p:tav tm="100000">
                                          <p:val>
                                            <p:strVal val="#ppt_x"/>
                                          </p:val>
                                        </p:tav>
                                      </p:tavLst>
                                    </p:anim>
                                    <p:anim calcmode="lin" valueType="num">
                                      <p:cBhvr>
                                        <p:cTn id="38" dur="1000" fill="hold"/>
                                        <p:tgtEl>
                                          <p:spTgt spid="36"/>
                                        </p:tgtEl>
                                        <p:attrNameLst>
                                          <p:attrName>ppt_y</p:attrName>
                                        </p:attrNameLst>
                                      </p:cBhvr>
                                      <p:tavLst>
                                        <p:tav tm="0">
                                          <p:val>
                                            <p:strVal val="#ppt_y+.1"/>
                                          </p:val>
                                        </p:tav>
                                        <p:tav tm="100000">
                                          <p:val>
                                            <p:strVal val="#ppt_y"/>
                                          </p:val>
                                        </p:tav>
                                      </p:tavLst>
                                    </p:anim>
                                  </p:childTnLst>
                                </p:cTn>
                              </p:par>
                            </p:childTnLst>
                          </p:cTn>
                        </p:par>
                        <p:par>
                          <p:cTn id="39" fill="hold">
                            <p:stCondLst>
                              <p:cond delay="3250"/>
                            </p:stCondLst>
                            <p:childTnLst>
                              <p:par>
                                <p:cTn id="40" presetID="42" presetClass="entr" presetSubtype="0" fill="hold" grpId="0" nodeType="afterEffect">
                                  <p:stCondLst>
                                    <p:cond delay="0"/>
                                  </p:stCondLst>
                                  <p:childTnLst>
                                    <p:set>
                                      <p:cBhvr>
                                        <p:cTn id="41" dur="1" fill="hold">
                                          <p:stCondLst>
                                            <p:cond delay="0"/>
                                          </p:stCondLst>
                                        </p:cTn>
                                        <p:tgtEl>
                                          <p:spTgt spid="37"/>
                                        </p:tgtEl>
                                        <p:attrNameLst>
                                          <p:attrName>style.visibility</p:attrName>
                                        </p:attrNameLst>
                                      </p:cBhvr>
                                      <p:to>
                                        <p:strVal val="visible"/>
                                      </p:to>
                                    </p:set>
                                    <p:animEffect transition="in" filter="fade">
                                      <p:cBhvr>
                                        <p:cTn id="42" dur="250"/>
                                        <p:tgtEl>
                                          <p:spTgt spid="37"/>
                                        </p:tgtEl>
                                      </p:cBhvr>
                                    </p:animEffect>
                                    <p:anim calcmode="lin" valueType="num">
                                      <p:cBhvr>
                                        <p:cTn id="43" dur="250" fill="hold"/>
                                        <p:tgtEl>
                                          <p:spTgt spid="37"/>
                                        </p:tgtEl>
                                        <p:attrNameLst>
                                          <p:attrName>ppt_x</p:attrName>
                                        </p:attrNameLst>
                                      </p:cBhvr>
                                      <p:tavLst>
                                        <p:tav tm="0">
                                          <p:val>
                                            <p:strVal val="#ppt_x"/>
                                          </p:val>
                                        </p:tav>
                                        <p:tav tm="100000">
                                          <p:val>
                                            <p:strVal val="#ppt_x"/>
                                          </p:val>
                                        </p:tav>
                                      </p:tavLst>
                                    </p:anim>
                                    <p:anim calcmode="lin" valueType="num">
                                      <p:cBhvr>
                                        <p:cTn id="44" dur="250" fill="hold"/>
                                        <p:tgtEl>
                                          <p:spTgt spid="37"/>
                                        </p:tgtEl>
                                        <p:attrNameLst>
                                          <p:attrName>ppt_y</p:attrName>
                                        </p:attrNameLst>
                                      </p:cBhvr>
                                      <p:tavLst>
                                        <p:tav tm="0">
                                          <p:val>
                                            <p:strVal val="#ppt_y+.1"/>
                                          </p:val>
                                        </p:tav>
                                        <p:tav tm="100000">
                                          <p:val>
                                            <p:strVal val="#ppt_y"/>
                                          </p:val>
                                        </p:tav>
                                      </p:tavLst>
                                    </p:anim>
                                  </p:childTnLst>
                                </p:cTn>
                              </p:par>
                            </p:childTnLst>
                          </p:cTn>
                        </p:par>
                        <p:par>
                          <p:cTn id="45" fill="hold">
                            <p:stCondLst>
                              <p:cond delay="3500"/>
                            </p:stCondLst>
                            <p:childTnLst>
                              <p:par>
                                <p:cTn id="46" presetID="42" presetClass="entr" presetSubtype="0" fill="hold" grpId="0" nodeType="afterEffect">
                                  <p:stCondLst>
                                    <p:cond delay="0"/>
                                  </p:stCondLst>
                                  <p:childTnLst>
                                    <p:set>
                                      <p:cBhvr>
                                        <p:cTn id="47" dur="1" fill="hold">
                                          <p:stCondLst>
                                            <p:cond delay="0"/>
                                          </p:stCondLst>
                                        </p:cTn>
                                        <p:tgtEl>
                                          <p:spTgt spid="38"/>
                                        </p:tgtEl>
                                        <p:attrNameLst>
                                          <p:attrName>style.visibility</p:attrName>
                                        </p:attrNameLst>
                                      </p:cBhvr>
                                      <p:to>
                                        <p:strVal val="visible"/>
                                      </p:to>
                                    </p:set>
                                    <p:animEffect transition="in" filter="fade">
                                      <p:cBhvr>
                                        <p:cTn id="48" dur="250"/>
                                        <p:tgtEl>
                                          <p:spTgt spid="38"/>
                                        </p:tgtEl>
                                      </p:cBhvr>
                                    </p:animEffect>
                                    <p:anim calcmode="lin" valueType="num">
                                      <p:cBhvr>
                                        <p:cTn id="49" dur="250" fill="hold"/>
                                        <p:tgtEl>
                                          <p:spTgt spid="38"/>
                                        </p:tgtEl>
                                        <p:attrNameLst>
                                          <p:attrName>ppt_x</p:attrName>
                                        </p:attrNameLst>
                                      </p:cBhvr>
                                      <p:tavLst>
                                        <p:tav tm="0">
                                          <p:val>
                                            <p:strVal val="#ppt_x"/>
                                          </p:val>
                                        </p:tav>
                                        <p:tav tm="100000">
                                          <p:val>
                                            <p:strVal val="#ppt_x"/>
                                          </p:val>
                                        </p:tav>
                                      </p:tavLst>
                                    </p:anim>
                                    <p:anim calcmode="lin" valueType="num">
                                      <p:cBhvr>
                                        <p:cTn id="50" dur="250" fill="hold"/>
                                        <p:tgtEl>
                                          <p:spTgt spid="38"/>
                                        </p:tgtEl>
                                        <p:attrNameLst>
                                          <p:attrName>ppt_y</p:attrName>
                                        </p:attrNameLst>
                                      </p:cBhvr>
                                      <p:tavLst>
                                        <p:tav tm="0">
                                          <p:val>
                                            <p:strVal val="#ppt_y+.1"/>
                                          </p:val>
                                        </p:tav>
                                        <p:tav tm="100000">
                                          <p:val>
                                            <p:strVal val="#ppt_y"/>
                                          </p:val>
                                        </p:tav>
                                      </p:tavLst>
                                    </p:anim>
                                  </p:childTnLst>
                                </p:cTn>
                              </p:par>
                            </p:childTnLst>
                          </p:cTn>
                        </p:par>
                        <p:par>
                          <p:cTn id="51" fill="hold">
                            <p:stCondLst>
                              <p:cond delay="3750"/>
                            </p:stCondLst>
                            <p:childTnLst>
                              <p:par>
                                <p:cTn id="52" presetID="42" presetClass="entr" presetSubtype="0" fill="hold" grpId="0" nodeType="afterEffect">
                                  <p:stCondLst>
                                    <p:cond delay="0"/>
                                  </p:stCondLst>
                                  <p:childTnLst>
                                    <p:set>
                                      <p:cBhvr>
                                        <p:cTn id="53" dur="1" fill="hold">
                                          <p:stCondLst>
                                            <p:cond delay="0"/>
                                          </p:stCondLst>
                                        </p:cTn>
                                        <p:tgtEl>
                                          <p:spTgt spid="39"/>
                                        </p:tgtEl>
                                        <p:attrNameLst>
                                          <p:attrName>style.visibility</p:attrName>
                                        </p:attrNameLst>
                                      </p:cBhvr>
                                      <p:to>
                                        <p:strVal val="visible"/>
                                      </p:to>
                                    </p:set>
                                    <p:animEffect transition="in" filter="fade">
                                      <p:cBhvr>
                                        <p:cTn id="54" dur="250"/>
                                        <p:tgtEl>
                                          <p:spTgt spid="39"/>
                                        </p:tgtEl>
                                      </p:cBhvr>
                                    </p:animEffect>
                                    <p:anim calcmode="lin" valueType="num">
                                      <p:cBhvr>
                                        <p:cTn id="55" dur="250" fill="hold"/>
                                        <p:tgtEl>
                                          <p:spTgt spid="39"/>
                                        </p:tgtEl>
                                        <p:attrNameLst>
                                          <p:attrName>ppt_x</p:attrName>
                                        </p:attrNameLst>
                                      </p:cBhvr>
                                      <p:tavLst>
                                        <p:tav tm="0">
                                          <p:val>
                                            <p:strVal val="#ppt_x"/>
                                          </p:val>
                                        </p:tav>
                                        <p:tav tm="100000">
                                          <p:val>
                                            <p:strVal val="#ppt_x"/>
                                          </p:val>
                                        </p:tav>
                                      </p:tavLst>
                                    </p:anim>
                                    <p:anim calcmode="lin" valueType="num">
                                      <p:cBhvr>
                                        <p:cTn id="56" dur="250" fill="hold"/>
                                        <p:tgtEl>
                                          <p:spTgt spid="3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4" grpId="0"/>
      <p:bldP spid="35" grpId="0" animBg="1"/>
      <p:bldP spid="36" grpId="0" animBg="1"/>
      <p:bldP spid="37" grpId="0"/>
      <p:bldP spid="38" grpId="0"/>
      <p:bldP spid="39"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270000" y="443285"/>
            <a:ext cx="9664700" cy="837928"/>
            <a:chOff x="1270000" y="487136"/>
            <a:chExt cx="9664700" cy="837928"/>
          </a:xfrm>
        </p:grpSpPr>
        <p:sp>
          <p:nvSpPr>
            <p:cNvPr id="2" name="矩形 1"/>
            <p:cNvSpPr/>
            <p:nvPr/>
          </p:nvSpPr>
          <p:spPr>
            <a:xfrm>
              <a:off x="1270000" y="487136"/>
              <a:ext cx="9664700" cy="837928"/>
            </a:xfrm>
            <a:prstGeom prst="rect">
              <a:avLst/>
            </a:prstGeom>
            <a:solidFill>
              <a:srgbClr val="267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Copyright Notice"/>
            <p:cNvSpPr>
              <a:spLocks/>
            </p:cNvSpPr>
            <p:nvPr/>
          </p:nvSpPr>
          <p:spPr bwMode="auto">
            <a:xfrm>
              <a:off x="2611411" y="688718"/>
              <a:ext cx="6981878" cy="43476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400" cap="small" dirty="0">
                  <a:solidFill>
                    <a:schemeClr val="bg1"/>
                  </a:solidFill>
                  <a:latin typeface="微软雅黑" panose="020B0503020204020204" pitchFamily="34" charset="-122"/>
                  <a:ea typeface="微软雅黑" panose="020B0503020204020204" pitchFamily="34" charset="-122"/>
                </a:rPr>
                <a:t>点击加入标题文字</a:t>
              </a:r>
              <a:endParaRPr lang="en-US" sz="2400" cap="small" dirty="0">
                <a:solidFill>
                  <a:schemeClr val="bg1"/>
                </a:solidFill>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718984" y="2399310"/>
            <a:ext cx="10728015" cy="3761266"/>
            <a:chOff x="755576" y="1416168"/>
            <a:chExt cx="7791546" cy="2731734"/>
          </a:xfrm>
        </p:grpSpPr>
        <p:grpSp>
          <p:nvGrpSpPr>
            <p:cNvPr id="6" name="组合 5"/>
            <p:cNvGrpSpPr/>
            <p:nvPr/>
          </p:nvGrpSpPr>
          <p:grpSpPr>
            <a:xfrm>
              <a:off x="3227301" y="1466658"/>
              <a:ext cx="2689400" cy="2681244"/>
              <a:chOff x="4002442" y="1341792"/>
              <a:chExt cx="4187117" cy="4174417"/>
            </a:xfrm>
          </p:grpSpPr>
          <p:grpSp>
            <p:nvGrpSpPr>
              <p:cNvPr id="52" name="组合 51"/>
              <p:cNvGrpSpPr/>
              <p:nvPr/>
            </p:nvGrpSpPr>
            <p:grpSpPr>
              <a:xfrm>
                <a:off x="4002442" y="1341793"/>
                <a:ext cx="1990016" cy="1990018"/>
                <a:chOff x="3845536" y="1830659"/>
                <a:chExt cx="1990016" cy="1990018"/>
              </a:xfrm>
            </p:grpSpPr>
            <p:sp>
              <p:nvSpPr>
                <p:cNvPr id="62" name="圆角矩形 61"/>
                <p:cNvSpPr/>
                <p:nvPr/>
              </p:nvSpPr>
              <p:spPr>
                <a:xfrm>
                  <a:off x="3845536" y="1830659"/>
                  <a:ext cx="1990016" cy="1990018"/>
                </a:xfrm>
                <a:prstGeom prst="roundRect">
                  <a:avLst/>
                </a:prstGeom>
                <a:noFill/>
                <a:ln w="76200">
                  <a:solidFill>
                    <a:srgbClr val="267F4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bg1">
                        <a:lumMod val="50000"/>
                      </a:schemeClr>
                    </a:solidFill>
                    <a:latin typeface="微软雅黑" panose="020B0503020204020204" pitchFamily="34" charset="-122"/>
                    <a:ea typeface="微软雅黑" panose="020B0503020204020204" pitchFamily="34" charset="-122"/>
                  </a:endParaRPr>
                </a:p>
              </p:txBody>
            </p:sp>
            <p:sp>
              <p:nvSpPr>
                <p:cNvPr id="63" name="圆角矩形 62"/>
                <p:cNvSpPr/>
                <p:nvPr/>
              </p:nvSpPr>
              <p:spPr>
                <a:xfrm>
                  <a:off x="4280590" y="2265712"/>
                  <a:ext cx="1119909" cy="1119909"/>
                </a:xfrm>
                <a:prstGeom prst="roundRect">
                  <a:avLst>
                    <a:gd name="adj" fmla="val 0"/>
                  </a:avLst>
                </a:prstGeom>
                <a:solidFill>
                  <a:srgbClr val="267F4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53" name="组合 52"/>
              <p:cNvGrpSpPr/>
              <p:nvPr/>
            </p:nvGrpSpPr>
            <p:grpSpPr>
              <a:xfrm>
                <a:off x="6199542" y="1341792"/>
                <a:ext cx="1990017" cy="1990017"/>
                <a:chOff x="3845536" y="1830658"/>
                <a:chExt cx="1990017" cy="1990017"/>
              </a:xfrm>
            </p:grpSpPr>
            <p:sp>
              <p:nvSpPr>
                <p:cNvPr id="60" name="圆角矩形 59"/>
                <p:cNvSpPr/>
                <p:nvPr/>
              </p:nvSpPr>
              <p:spPr>
                <a:xfrm>
                  <a:off x="3845536" y="1830658"/>
                  <a:ext cx="1990017" cy="1990017"/>
                </a:xfrm>
                <a:prstGeom prst="roundRect">
                  <a:avLst/>
                </a:prstGeom>
                <a:noFill/>
                <a:ln w="76200">
                  <a:solidFill>
                    <a:srgbClr val="DF628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bg1">
                        <a:lumMod val="50000"/>
                      </a:schemeClr>
                    </a:solidFill>
                    <a:latin typeface="微软雅黑" panose="020B0503020204020204" pitchFamily="34" charset="-122"/>
                    <a:ea typeface="微软雅黑" panose="020B0503020204020204" pitchFamily="34" charset="-122"/>
                  </a:endParaRPr>
                </a:p>
              </p:txBody>
            </p:sp>
            <p:sp>
              <p:nvSpPr>
                <p:cNvPr id="61" name="圆角矩形 60"/>
                <p:cNvSpPr/>
                <p:nvPr/>
              </p:nvSpPr>
              <p:spPr>
                <a:xfrm>
                  <a:off x="4280590" y="2265712"/>
                  <a:ext cx="1119909" cy="1119909"/>
                </a:xfrm>
                <a:prstGeom prst="roundRect">
                  <a:avLst>
                    <a:gd name="adj" fmla="val 0"/>
                  </a:avLst>
                </a:prstGeom>
                <a:solidFill>
                  <a:srgbClr val="DF628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54" name="组合 53"/>
              <p:cNvGrpSpPr/>
              <p:nvPr/>
            </p:nvGrpSpPr>
            <p:grpSpPr>
              <a:xfrm>
                <a:off x="4002442" y="3526192"/>
                <a:ext cx="1990017" cy="1990017"/>
                <a:chOff x="3845536" y="1830658"/>
                <a:chExt cx="1990017" cy="1990017"/>
              </a:xfrm>
            </p:grpSpPr>
            <p:sp>
              <p:nvSpPr>
                <p:cNvPr id="58" name="圆角矩形 57"/>
                <p:cNvSpPr/>
                <p:nvPr/>
              </p:nvSpPr>
              <p:spPr>
                <a:xfrm>
                  <a:off x="3845536" y="1830658"/>
                  <a:ext cx="1990017" cy="1990017"/>
                </a:xfrm>
                <a:prstGeom prst="roundRect">
                  <a:avLst/>
                </a:prstGeom>
                <a:noFill/>
                <a:ln w="76200">
                  <a:solidFill>
                    <a:srgbClr val="DF628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bg1">
                        <a:lumMod val="50000"/>
                      </a:schemeClr>
                    </a:solidFill>
                    <a:latin typeface="微软雅黑" panose="020B0503020204020204" pitchFamily="34" charset="-122"/>
                    <a:ea typeface="微软雅黑" panose="020B0503020204020204" pitchFamily="34" charset="-122"/>
                  </a:endParaRPr>
                </a:p>
              </p:txBody>
            </p:sp>
            <p:sp>
              <p:nvSpPr>
                <p:cNvPr id="59" name="圆角矩形 58"/>
                <p:cNvSpPr/>
                <p:nvPr/>
              </p:nvSpPr>
              <p:spPr>
                <a:xfrm>
                  <a:off x="4280590" y="2265712"/>
                  <a:ext cx="1119909" cy="1119909"/>
                </a:xfrm>
                <a:prstGeom prst="roundRect">
                  <a:avLst>
                    <a:gd name="adj" fmla="val 0"/>
                  </a:avLst>
                </a:prstGeom>
                <a:solidFill>
                  <a:srgbClr val="DF628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55" name="组合 54"/>
              <p:cNvGrpSpPr/>
              <p:nvPr/>
            </p:nvGrpSpPr>
            <p:grpSpPr>
              <a:xfrm>
                <a:off x="6199542" y="3526192"/>
                <a:ext cx="1990017" cy="1990017"/>
                <a:chOff x="3845536" y="1830658"/>
                <a:chExt cx="1990017" cy="1990017"/>
              </a:xfrm>
            </p:grpSpPr>
            <p:sp>
              <p:nvSpPr>
                <p:cNvPr id="56" name="圆角矩形 55"/>
                <p:cNvSpPr/>
                <p:nvPr/>
              </p:nvSpPr>
              <p:spPr>
                <a:xfrm>
                  <a:off x="3845536" y="1830658"/>
                  <a:ext cx="1990017" cy="1990017"/>
                </a:xfrm>
                <a:prstGeom prst="roundRect">
                  <a:avLst/>
                </a:prstGeom>
                <a:noFill/>
                <a:ln w="76200">
                  <a:solidFill>
                    <a:srgbClr val="267F4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bg1">
                        <a:lumMod val="50000"/>
                      </a:schemeClr>
                    </a:solidFill>
                    <a:latin typeface="微软雅黑" panose="020B0503020204020204" pitchFamily="34" charset="-122"/>
                    <a:ea typeface="微软雅黑" panose="020B0503020204020204" pitchFamily="34" charset="-122"/>
                  </a:endParaRPr>
                </a:p>
              </p:txBody>
            </p:sp>
            <p:sp>
              <p:nvSpPr>
                <p:cNvPr id="57" name="圆角矩形 56"/>
                <p:cNvSpPr/>
                <p:nvPr/>
              </p:nvSpPr>
              <p:spPr>
                <a:xfrm>
                  <a:off x="4280590" y="2265712"/>
                  <a:ext cx="1119909" cy="1119909"/>
                </a:xfrm>
                <a:prstGeom prst="roundRect">
                  <a:avLst>
                    <a:gd name="adj" fmla="val 0"/>
                  </a:avLst>
                </a:prstGeom>
                <a:solidFill>
                  <a:srgbClr val="267F4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bg1">
                        <a:lumMod val="50000"/>
                      </a:schemeClr>
                    </a:solidFill>
                    <a:latin typeface="微软雅黑" panose="020B0503020204020204" pitchFamily="34" charset="-122"/>
                    <a:ea typeface="微软雅黑" panose="020B0503020204020204" pitchFamily="34" charset="-122"/>
                  </a:endParaRPr>
                </a:p>
              </p:txBody>
            </p:sp>
          </p:grpSp>
        </p:grpSp>
        <p:grpSp>
          <p:nvGrpSpPr>
            <p:cNvPr id="7" name="组合 6"/>
            <p:cNvGrpSpPr/>
            <p:nvPr/>
          </p:nvGrpSpPr>
          <p:grpSpPr>
            <a:xfrm>
              <a:off x="3694789" y="1980015"/>
              <a:ext cx="363772" cy="301991"/>
              <a:chOff x="3132963" y="3140191"/>
              <a:chExt cx="645573" cy="535933"/>
            </a:xfrm>
            <a:solidFill>
              <a:schemeClr val="accent6"/>
            </a:solidFill>
          </p:grpSpPr>
          <p:sp>
            <p:nvSpPr>
              <p:cNvPr id="46" name="Freeform 226"/>
              <p:cNvSpPr>
                <a:spLocks/>
              </p:cNvSpPr>
              <p:nvPr/>
            </p:nvSpPr>
            <p:spPr bwMode="auto">
              <a:xfrm>
                <a:off x="3421629" y="3217854"/>
                <a:ext cx="356907" cy="392027"/>
              </a:xfrm>
              <a:custGeom>
                <a:avLst/>
                <a:gdLst>
                  <a:gd name="T0" fmla="*/ 0 w 529"/>
                  <a:gd name="T1" fmla="*/ 0 h 581"/>
                  <a:gd name="T2" fmla="*/ 2 w 529"/>
                  <a:gd name="T3" fmla="*/ 11 h 581"/>
                  <a:gd name="T4" fmla="*/ 25 w 529"/>
                  <a:gd name="T5" fmla="*/ 56 h 581"/>
                  <a:gd name="T6" fmla="*/ 473 w 529"/>
                  <a:gd name="T7" fmla="*/ 56 h 581"/>
                  <a:gd name="T8" fmla="*/ 473 w 529"/>
                  <a:gd name="T9" fmla="*/ 525 h 581"/>
                  <a:gd name="T10" fmla="*/ 127 w 529"/>
                  <a:gd name="T11" fmla="*/ 525 h 581"/>
                  <a:gd name="T12" fmla="*/ 127 w 529"/>
                  <a:gd name="T13" fmla="*/ 581 h 581"/>
                  <a:gd name="T14" fmla="*/ 529 w 529"/>
                  <a:gd name="T15" fmla="*/ 581 h 581"/>
                  <a:gd name="T16" fmla="*/ 529 w 529"/>
                  <a:gd name="T17" fmla="*/ 0 h 581"/>
                  <a:gd name="T18" fmla="*/ 0 w 529"/>
                  <a:gd name="T19" fmla="*/ 0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9" h="581">
                    <a:moveTo>
                      <a:pt x="0" y="0"/>
                    </a:moveTo>
                    <a:cubicBezTo>
                      <a:pt x="1" y="4"/>
                      <a:pt x="2" y="7"/>
                      <a:pt x="2" y="11"/>
                    </a:cubicBezTo>
                    <a:cubicBezTo>
                      <a:pt x="14" y="22"/>
                      <a:pt x="22" y="38"/>
                      <a:pt x="25" y="56"/>
                    </a:cubicBezTo>
                    <a:cubicBezTo>
                      <a:pt x="473" y="56"/>
                      <a:pt x="473" y="56"/>
                      <a:pt x="473" y="56"/>
                    </a:cubicBezTo>
                    <a:cubicBezTo>
                      <a:pt x="473" y="525"/>
                      <a:pt x="473" y="525"/>
                      <a:pt x="473" y="525"/>
                    </a:cubicBezTo>
                    <a:cubicBezTo>
                      <a:pt x="127" y="525"/>
                      <a:pt x="127" y="525"/>
                      <a:pt x="127" y="525"/>
                    </a:cubicBezTo>
                    <a:cubicBezTo>
                      <a:pt x="127" y="581"/>
                      <a:pt x="127" y="581"/>
                      <a:pt x="127" y="581"/>
                    </a:cubicBezTo>
                    <a:cubicBezTo>
                      <a:pt x="529" y="581"/>
                      <a:pt x="529" y="581"/>
                      <a:pt x="529" y="581"/>
                    </a:cubicBezTo>
                    <a:cubicBezTo>
                      <a:pt x="529" y="0"/>
                      <a:pt x="529" y="0"/>
                      <a:pt x="529" y="0"/>
                    </a:cubicBezTo>
                    <a:lnTo>
                      <a:pt x="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200">
                  <a:solidFill>
                    <a:schemeClr val="bg1">
                      <a:lumMod val="50000"/>
                    </a:schemeClr>
                  </a:solidFill>
                  <a:latin typeface="微软雅黑" panose="020B0503020204020204" pitchFamily="34" charset="-122"/>
                  <a:ea typeface="微软雅黑" panose="020B0503020204020204" pitchFamily="34" charset="-122"/>
                </a:endParaRPr>
              </a:p>
            </p:txBody>
          </p:sp>
          <p:sp>
            <p:nvSpPr>
              <p:cNvPr id="47" name="Freeform 227"/>
              <p:cNvSpPr>
                <a:spLocks/>
              </p:cNvSpPr>
              <p:nvPr/>
            </p:nvSpPr>
            <p:spPr bwMode="auto">
              <a:xfrm>
                <a:off x="3198348" y="3140191"/>
                <a:ext cx="224709" cy="247551"/>
              </a:xfrm>
              <a:custGeom>
                <a:avLst/>
                <a:gdLst>
                  <a:gd name="T0" fmla="*/ 45 w 333"/>
                  <a:gd name="T1" fmla="*/ 243 h 367"/>
                  <a:gd name="T2" fmla="*/ 170 w 333"/>
                  <a:gd name="T3" fmla="*/ 367 h 367"/>
                  <a:gd name="T4" fmla="*/ 289 w 333"/>
                  <a:gd name="T5" fmla="*/ 243 h 367"/>
                  <a:gd name="T6" fmla="*/ 326 w 333"/>
                  <a:gd name="T7" fmla="*/ 203 h 367"/>
                  <a:gd name="T8" fmla="*/ 306 w 333"/>
                  <a:gd name="T9" fmla="*/ 142 h 367"/>
                  <a:gd name="T10" fmla="*/ 166 w 333"/>
                  <a:gd name="T11" fmla="*/ 0 h 367"/>
                  <a:gd name="T12" fmla="*/ 26 w 333"/>
                  <a:gd name="T13" fmla="*/ 142 h 367"/>
                  <a:gd name="T14" fmla="*/ 7 w 333"/>
                  <a:gd name="T15" fmla="*/ 203 h 367"/>
                  <a:gd name="T16" fmla="*/ 45 w 333"/>
                  <a:gd name="T17" fmla="*/ 243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3" h="367">
                    <a:moveTo>
                      <a:pt x="45" y="243"/>
                    </a:moveTo>
                    <a:cubicBezTo>
                      <a:pt x="71" y="308"/>
                      <a:pt x="118" y="367"/>
                      <a:pt x="170" y="367"/>
                    </a:cubicBezTo>
                    <a:cubicBezTo>
                      <a:pt x="222" y="367"/>
                      <a:pt x="266" y="308"/>
                      <a:pt x="289" y="243"/>
                    </a:cubicBezTo>
                    <a:cubicBezTo>
                      <a:pt x="305" y="242"/>
                      <a:pt x="320" y="226"/>
                      <a:pt x="326" y="203"/>
                    </a:cubicBezTo>
                    <a:cubicBezTo>
                      <a:pt x="333" y="176"/>
                      <a:pt x="324" y="149"/>
                      <a:pt x="306" y="142"/>
                    </a:cubicBezTo>
                    <a:cubicBezTo>
                      <a:pt x="302" y="63"/>
                      <a:pt x="241" y="0"/>
                      <a:pt x="166" y="0"/>
                    </a:cubicBezTo>
                    <a:cubicBezTo>
                      <a:pt x="92" y="0"/>
                      <a:pt x="31" y="63"/>
                      <a:pt x="26" y="142"/>
                    </a:cubicBezTo>
                    <a:cubicBezTo>
                      <a:pt x="9" y="149"/>
                      <a:pt x="0" y="176"/>
                      <a:pt x="7" y="203"/>
                    </a:cubicBezTo>
                    <a:cubicBezTo>
                      <a:pt x="13" y="227"/>
                      <a:pt x="29" y="243"/>
                      <a:pt x="45" y="24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200">
                  <a:solidFill>
                    <a:schemeClr val="bg1">
                      <a:lumMod val="50000"/>
                    </a:schemeClr>
                  </a:solidFill>
                  <a:latin typeface="微软雅黑" panose="020B0503020204020204" pitchFamily="34" charset="-122"/>
                  <a:ea typeface="微软雅黑" panose="020B0503020204020204" pitchFamily="34" charset="-122"/>
                </a:endParaRPr>
              </a:p>
            </p:txBody>
          </p:sp>
          <p:sp>
            <p:nvSpPr>
              <p:cNvPr id="48" name="Freeform 228"/>
              <p:cNvSpPr>
                <a:spLocks/>
              </p:cNvSpPr>
              <p:nvPr/>
            </p:nvSpPr>
            <p:spPr bwMode="auto">
              <a:xfrm>
                <a:off x="3481875" y="3306367"/>
                <a:ext cx="233275" cy="180738"/>
              </a:xfrm>
              <a:custGeom>
                <a:avLst/>
                <a:gdLst>
                  <a:gd name="T0" fmla="*/ 41 w 346"/>
                  <a:gd name="T1" fmla="*/ 111 h 268"/>
                  <a:gd name="T2" fmla="*/ 0 w 346"/>
                  <a:gd name="T3" fmla="*/ 151 h 268"/>
                  <a:gd name="T4" fmla="*/ 90 w 346"/>
                  <a:gd name="T5" fmla="*/ 268 h 268"/>
                  <a:gd name="T6" fmla="*/ 254 w 346"/>
                  <a:gd name="T7" fmla="*/ 125 h 268"/>
                  <a:gd name="T8" fmla="*/ 284 w 346"/>
                  <a:gd name="T9" fmla="*/ 158 h 268"/>
                  <a:gd name="T10" fmla="*/ 346 w 346"/>
                  <a:gd name="T11" fmla="*/ 0 h 268"/>
                  <a:gd name="T12" fmla="*/ 184 w 346"/>
                  <a:gd name="T13" fmla="*/ 50 h 268"/>
                  <a:gd name="T14" fmla="*/ 218 w 346"/>
                  <a:gd name="T15" fmla="*/ 87 h 268"/>
                  <a:gd name="T16" fmla="*/ 99 w 346"/>
                  <a:gd name="T17" fmla="*/ 190 h 268"/>
                  <a:gd name="T18" fmla="*/ 41 w 346"/>
                  <a:gd name="T19" fmla="*/ 111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6" h="268">
                    <a:moveTo>
                      <a:pt x="41" y="111"/>
                    </a:moveTo>
                    <a:cubicBezTo>
                      <a:pt x="0" y="151"/>
                      <a:pt x="0" y="151"/>
                      <a:pt x="0" y="151"/>
                    </a:cubicBezTo>
                    <a:cubicBezTo>
                      <a:pt x="12" y="165"/>
                      <a:pt x="90" y="268"/>
                      <a:pt x="90" y="268"/>
                    </a:cubicBezTo>
                    <a:cubicBezTo>
                      <a:pt x="254" y="125"/>
                      <a:pt x="254" y="125"/>
                      <a:pt x="254" y="125"/>
                    </a:cubicBezTo>
                    <a:cubicBezTo>
                      <a:pt x="284" y="158"/>
                      <a:pt x="284" y="158"/>
                      <a:pt x="284" y="158"/>
                    </a:cubicBezTo>
                    <a:cubicBezTo>
                      <a:pt x="346" y="0"/>
                      <a:pt x="346" y="0"/>
                      <a:pt x="346" y="0"/>
                    </a:cubicBezTo>
                    <a:cubicBezTo>
                      <a:pt x="184" y="50"/>
                      <a:pt x="184" y="50"/>
                      <a:pt x="184" y="50"/>
                    </a:cubicBezTo>
                    <a:cubicBezTo>
                      <a:pt x="218" y="87"/>
                      <a:pt x="218" y="87"/>
                      <a:pt x="218" y="87"/>
                    </a:cubicBezTo>
                    <a:cubicBezTo>
                      <a:pt x="99" y="190"/>
                      <a:pt x="99" y="190"/>
                      <a:pt x="99" y="190"/>
                    </a:cubicBezTo>
                    <a:lnTo>
                      <a:pt x="41" y="11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200">
                  <a:solidFill>
                    <a:schemeClr val="bg1">
                      <a:lumMod val="50000"/>
                    </a:schemeClr>
                  </a:solidFill>
                  <a:latin typeface="微软雅黑" panose="020B0503020204020204" pitchFamily="34" charset="-122"/>
                  <a:ea typeface="微软雅黑" panose="020B0503020204020204" pitchFamily="34" charset="-122"/>
                </a:endParaRPr>
              </a:p>
            </p:txBody>
          </p:sp>
          <p:sp>
            <p:nvSpPr>
              <p:cNvPr id="49" name="Freeform 229"/>
              <p:cNvSpPr>
                <a:spLocks/>
              </p:cNvSpPr>
              <p:nvPr/>
            </p:nvSpPr>
            <p:spPr bwMode="auto">
              <a:xfrm>
                <a:off x="3132963" y="3377178"/>
                <a:ext cx="355480" cy="298946"/>
              </a:xfrm>
              <a:custGeom>
                <a:avLst/>
                <a:gdLst>
                  <a:gd name="T0" fmla="*/ 407 w 527"/>
                  <a:gd name="T1" fmla="*/ 0 h 443"/>
                  <a:gd name="T2" fmla="*/ 294 w 527"/>
                  <a:gd name="T3" fmla="*/ 190 h 443"/>
                  <a:gd name="T4" fmla="*/ 280 w 527"/>
                  <a:gd name="T5" fmla="*/ 105 h 443"/>
                  <a:gd name="T6" fmla="*/ 295 w 527"/>
                  <a:gd name="T7" fmla="*/ 77 h 443"/>
                  <a:gd name="T8" fmla="*/ 263 w 527"/>
                  <a:gd name="T9" fmla="*/ 44 h 443"/>
                  <a:gd name="T10" fmla="*/ 230 w 527"/>
                  <a:gd name="T11" fmla="*/ 77 h 443"/>
                  <a:gd name="T12" fmla="*/ 246 w 527"/>
                  <a:gd name="T13" fmla="*/ 105 h 443"/>
                  <a:gd name="T14" fmla="*/ 232 w 527"/>
                  <a:gd name="T15" fmla="*/ 189 h 443"/>
                  <a:gd name="T16" fmla="*/ 120 w 527"/>
                  <a:gd name="T17" fmla="*/ 0 h 443"/>
                  <a:gd name="T18" fmla="*/ 2 w 527"/>
                  <a:gd name="T19" fmla="*/ 125 h 443"/>
                  <a:gd name="T20" fmla="*/ 0 w 527"/>
                  <a:gd name="T21" fmla="*/ 125 h 443"/>
                  <a:gd name="T22" fmla="*/ 0 w 527"/>
                  <a:gd name="T23" fmla="*/ 402 h 443"/>
                  <a:gd name="T24" fmla="*/ 1 w 527"/>
                  <a:gd name="T25" fmla="*/ 402 h 443"/>
                  <a:gd name="T26" fmla="*/ 263 w 527"/>
                  <a:gd name="T27" fmla="*/ 443 h 443"/>
                  <a:gd name="T28" fmla="*/ 526 w 527"/>
                  <a:gd name="T29" fmla="*/ 402 h 443"/>
                  <a:gd name="T30" fmla="*/ 527 w 527"/>
                  <a:gd name="T31" fmla="*/ 402 h 443"/>
                  <a:gd name="T32" fmla="*/ 527 w 527"/>
                  <a:gd name="T33" fmla="*/ 125 h 443"/>
                  <a:gd name="T34" fmla="*/ 525 w 527"/>
                  <a:gd name="T35" fmla="*/ 125 h 443"/>
                  <a:gd name="T36" fmla="*/ 407 w 527"/>
                  <a:gd name="T37" fmla="*/ 0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27" h="443">
                    <a:moveTo>
                      <a:pt x="407" y="0"/>
                    </a:moveTo>
                    <a:cubicBezTo>
                      <a:pt x="294" y="190"/>
                      <a:pt x="294" y="190"/>
                      <a:pt x="294" y="190"/>
                    </a:cubicBezTo>
                    <a:cubicBezTo>
                      <a:pt x="280" y="105"/>
                      <a:pt x="280" y="105"/>
                      <a:pt x="280" y="105"/>
                    </a:cubicBezTo>
                    <a:cubicBezTo>
                      <a:pt x="289" y="99"/>
                      <a:pt x="295" y="89"/>
                      <a:pt x="295" y="77"/>
                    </a:cubicBezTo>
                    <a:cubicBezTo>
                      <a:pt x="295" y="59"/>
                      <a:pt x="281" y="44"/>
                      <a:pt x="263" y="44"/>
                    </a:cubicBezTo>
                    <a:cubicBezTo>
                      <a:pt x="245" y="44"/>
                      <a:pt x="230" y="59"/>
                      <a:pt x="230" y="77"/>
                    </a:cubicBezTo>
                    <a:cubicBezTo>
                      <a:pt x="230" y="89"/>
                      <a:pt x="237" y="99"/>
                      <a:pt x="246" y="105"/>
                    </a:cubicBezTo>
                    <a:cubicBezTo>
                      <a:pt x="232" y="189"/>
                      <a:pt x="232" y="189"/>
                      <a:pt x="232" y="189"/>
                    </a:cubicBezTo>
                    <a:cubicBezTo>
                      <a:pt x="120" y="0"/>
                      <a:pt x="120" y="0"/>
                      <a:pt x="120" y="0"/>
                    </a:cubicBezTo>
                    <a:cubicBezTo>
                      <a:pt x="56" y="27"/>
                      <a:pt x="12" y="72"/>
                      <a:pt x="2" y="125"/>
                    </a:cubicBezTo>
                    <a:cubicBezTo>
                      <a:pt x="0" y="125"/>
                      <a:pt x="0" y="125"/>
                      <a:pt x="0" y="125"/>
                    </a:cubicBezTo>
                    <a:cubicBezTo>
                      <a:pt x="0" y="402"/>
                      <a:pt x="0" y="402"/>
                      <a:pt x="0" y="402"/>
                    </a:cubicBezTo>
                    <a:cubicBezTo>
                      <a:pt x="1" y="402"/>
                      <a:pt x="1" y="402"/>
                      <a:pt x="1" y="402"/>
                    </a:cubicBezTo>
                    <a:cubicBezTo>
                      <a:pt x="14" y="425"/>
                      <a:pt x="126" y="443"/>
                      <a:pt x="263" y="443"/>
                    </a:cubicBezTo>
                    <a:cubicBezTo>
                      <a:pt x="401" y="443"/>
                      <a:pt x="513" y="425"/>
                      <a:pt x="526" y="402"/>
                    </a:cubicBezTo>
                    <a:cubicBezTo>
                      <a:pt x="527" y="402"/>
                      <a:pt x="527" y="402"/>
                      <a:pt x="527" y="402"/>
                    </a:cubicBezTo>
                    <a:cubicBezTo>
                      <a:pt x="527" y="125"/>
                      <a:pt x="527" y="125"/>
                      <a:pt x="527" y="125"/>
                    </a:cubicBezTo>
                    <a:cubicBezTo>
                      <a:pt x="525" y="125"/>
                      <a:pt x="525" y="125"/>
                      <a:pt x="525" y="125"/>
                    </a:cubicBezTo>
                    <a:cubicBezTo>
                      <a:pt x="515" y="72"/>
                      <a:pt x="471" y="27"/>
                      <a:pt x="407"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200">
                  <a:solidFill>
                    <a:schemeClr val="bg1">
                      <a:lumMod val="50000"/>
                    </a:schemeClr>
                  </a:solidFill>
                  <a:latin typeface="微软雅黑" panose="020B0503020204020204" pitchFamily="34" charset="-122"/>
                  <a:ea typeface="微软雅黑" panose="020B0503020204020204" pitchFamily="34" charset="-122"/>
                </a:endParaRPr>
              </a:p>
            </p:txBody>
          </p:sp>
          <p:sp>
            <p:nvSpPr>
              <p:cNvPr id="50" name="Freeform 230"/>
              <p:cNvSpPr>
                <a:spLocks/>
              </p:cNvSpPr>
              <p:nvPr/>
            </p:nvSpPr>
            <p:spPr bwMode="auto">
              <a:xfrm>
                <a:off x="3598655" y="3487105"/>
                <a:ext cx="54536" cy="68241"/>
              </a:xfrm>
              <a:custGeom>
                <a:avLst/>
                <a:gdLst>
                  <a:gd name="T0" fmla="*/ 0 w 81"/>
                  <a:gd name="T1" fmla="*/ 0 h 101"/>
                  <a:gd name="T2" fmla="*/ 0 w 81"/>
                  <a:gd name="T3" fmla="*/ 55 h 101"/>
                  <a:gd name="T4" fmla="*/ 40 w 81"/>
                  <a:gd name="T5" fmla="*/ 101 h 101"/>
                  <a:gd name="T6" fmla="*/ 81 w 81"/>
                  <a:gd name="T7" fmla="*/ 56 h 101"/>
                  <a:gd name="T8" fmla="*/ 81 w 81"/>
                  <a:gd name="T9" fmla="*/ 0 h 101"/>
                  <a:gd name="T10" fmla="*/ 59 w 81"/>
                  <a:gd name="T11" fmla="*/ 0 h 101"/>
                  <a:gd name="T12" fmla="*/ 59 w 81"/>
                  <a:gd name="T13" fmla="*/ 57 h 101"/>
                  <a:gd name="T14" fmla="*/ 40 w 81"/>
                  <a:gd name="T15" fmla="*/ 83 h 101"/>
                  <a:gd name="T16" fmla="*/ 22 w 81"/>
                  <a:gd name="T17" fmla="*/ 57 h 101"/>
                  <a:gd name="T18" fmla="*/ 22 w 81"/>
                  <a:gd name="T19" fmla="*/ 0 h 101"/>
                  <a:gd name="T20" fmla="*/ 0 w 81"/>
                  <a:gd name="T21"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 h="101">
                    <a:moveTo>
                      <a:pt x="0" y="0"/>
                    </a:moveTo>
                    <a:cubicBezTo>
                      <a:pt x="0" y="55"/>
                      <a:pt x="0" y="55"/>
                      <a:pt x="0" y="55"/>
                    </a:cubicBezTo>
                    <a:cubicBezTo>
                      <a:pt x="0" y="87"/>
                      <a:pt x="15" y="101"/>
                      <a:pt x="40" y="101"/>
                    </a:cubicBezTo>
                    <a:cubicBezTo>
                      <a:pt x="65" y="101"/>
                      <a:pt x="81" y="86"/>
                      <a:pt x="81" y="56"/>
                    </a:cubicBezTo>
                    <a:cubicBezTo>
                      <a:pt x="81" y="0"/>
                      <a:pt x="81" y="0"/>
                      <a:pt x="81" y="0"/>
                    </a:cubicBezTo>
                    <a:cubicBezTo>
                      <a:pt x="59" y="0"/>
                      <a:pt x="59" y="0"/>
                      <a:pt x="59" y="0"/>
                    </a:cubicBezTo>
                    <a:cubicBezTo>
                      <a:pt x="59" y="57"/>
                      <a:pt x="59" y="57"/>
                      <a:pt x="59" y="57"/>
                    </a:cubicBezTo>
                    <a:cubicBezTo>
                      <a:pt x="59" y="75"/>
                      <a:pt x="52" y="83"/>
                      <a:pt x="40" y="83"/>
                    </a:cubicBezTo>
                    <a:cubicBezTo>
                      <a:pt x="29" y="83"/>
                      <a:pt x="22" y="74"/>
                      <a:pt x="22" y="57"/>
                    </a:cubicBezTo>
                    <a:cubicBezTo>
                      <a:pt x="22" y="0"/>
                      <a:pt x="22" y="0"/>
                      <a:pt x="22" y="0"/>
                    </a:cubicBezTo>
                    <a:lnTo>
                      <a:pt x="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200">
                  <a:solidFill>
                    <a:schemeClr val="bg1">
                      <a:lumMod val="50000"/>
                    </a:schemeClr>
                  </a:solidFill>
                  <a:latin typeface="微软雅黑" panose="020B0503020204020204" pitchFamily="34" charset="-122"/>
                  <a:ea typeface="微软雅黑" panose="020B0503020204020204" pitchFamily="34" charset="-122"/>
                </a:endParaRPr>
              </a:p>
            </p:txBody>
          </p:sp>
          <p:sp>
            <p:nvSpPr>
              <p:cNvPr id="51" name="Freeform 231"/>
              <p:cNvSpPr>
                <a:spLocks noEditPoints="1"/>
              </p:cNvSpPr>
              <p:nvPr/>
            </p:nvSpPr>
            <p:spPr bwMode="auto">
              <a:xfrm>
                <a:off x="3666040" y="3486534"/>
                <a:ext cx="47968" cy="67384"/>
              </a:xfrm>
              <a:custGeom>
                <a:avLst/>
                <a:gdLst>
                  <a:gd name="T0" fmla="*/ 31 w 71"/>
                  <a:gd name="T1" fmla="*/ 0 h 100"/>
                  <a:gd name="T2" fmla="*/ 0 w 71"/>
                  <a:gd name="T3" fmla="*/ 2 h 100"/>
                  <a:gd name="T4" fmla="*/ 0 w 71"/>
                  <a:gd name="T5" fmla="*/ 100 h 100"/>
                  <a:gd name="T6" fmla="*/ 23 w 71"/>
                  <a:gd name="T7" fmla="*/ 100 h 100"/>
                  <a:gd name="T8" fmla="*/ 23 w 71"/>
                  <a:gd name="T9" fmla="*/ 65 h 100"/>
                  <a:gd name="T10" fmla="*/ 30 w 71"/>
                  <a:gd name="T11" fmla="*/ 65 h 100"/>
                  <a:gd name="T12" fmla="*/ 62 w 71"/>
                  <a:gd name="T13" fmla="*/ 55 h 100"/>
                  <a:gd name="T14" fmla="*/ 71 w 71"/>
                  <a:gd name="T15" fmla="*/ 31 h 100"/>
                  <a:gd name="T16" fmla="*/ 61 w 71"/>
                  <a:gd name="T17" fmla="*/ 8 h 100"/>
                  <a:gd name="T18" fmla="*/ 31 w 71"/>
                  <a:gd name="T19" fmla="*/ 0 h 100"/>
                  <a:gd name="T20" fmla="*/ 30 w 71"/>
                  <a:gd name="T21" fmla="*/ 48 h 100"/>
                  <a:gd name="T22" fmla="*/ 23 w 71"/>
                  <a:gd name="T23" fmla="*/ 47 h 100"/>
                  <a:gd name="T24" fmla="*/ 23 w 71"/>
                  <a:gd name="T25" fmla="*/ 18 h 100"/>
                  <a:gd name="T26" fmla="*/ 32 w 71"/>
                  <a:gd name="T27" fmla="*/ 17 h 100"/>
                  <a:gd name="T28" fmla="*/ 49 w 71"/>
                  <a:gd name="T29" fmla="*/ 32 h 100"/>
                  <a:gd name="T30" fmla="*/ 30 w 71"/>
                  <a:gd name="T31" fmla="*/ 48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1" h="100">
                    <a:moveTo>
                      <a:pt x="31" y="0"/>
                    </a:moveTo>
                    <a:cubicBezTo>
                      <a:pt x="17" y="0"/>
                      <a:pt x="7" y="1"/>
                      <a:pt x="0" y="2"/>
                    </a:cubicBezTo>
                    <a:cubicBezTo>
                      <a:pt x="0" y="100"/>
                      <a:pt x="0" y="100"/>
                      <a:pt x="0" y="100"/>
                    </a:cubicBezTo>
                    <a:cubicBezTo>
                      <a:pt x="23" y="100"/>
                      <a:pt x="23" y="100"/>
                      <a:pt x="23" y="100"/>
                    </a:cubicBezTo>
                    <a:cubicBezTo>
                      <a:pt x="23" y="65"/>
                      <a:pt x="23" y="65"/>
                      <a:pt x="23" y="65"/>
                    </a:cubicBezTo>
                    <a:cubicBezTo>
                      <a:pt x="25" y="65"/>
                      <a:pt x="27" y="65"/>
                      <a:pt x="30" y="65"/>
                    </a:cubicBezTo>
                    <a:cubicBezTo>
                      <a:pt x="43" y="65"/>
                      <a:pt x="55" y="62"/>
                      <a:pt x="62" y="55"/>
                    </a:cubicBezTo>
                    <a:cubicBezTo>
                      <a:pt x="68" y="49"/>
                      <a:pt x="71" y="41"/>
                      <a:pt x="71" y="31"/>
                    </a:cubicBezTo>
                    <a:cubicBezTo>
                      <a:pt x="71" y="22"/>
                      <a:pt x="67" y="13"/>
                      <a:pt x="61" y="8"/>
                    </a:cubicBezTo>
                    <a:cubicBezTo>
                      <a:pt x="54" y="3"/>
                      <a:pt x="44" y="0"/>
                      <a:pt x="31" y="0"/>
                    </a:cubicBezTo>
                    <a:close/>
                    <a:moveTo>
                      <a:pt x="30" y="48"/>
                    </a:moveTo>
                    <a:cubicBezTo>
                      <a:pt x="27" y="48"/>
                      <a:pt x="24" y="48"/>
                      <a:pt x="23" y="47"/>
                    </a:cubicBezTo>
                    <a:cubicBezTo>
                      <a:pt x="23" y="18"/>
                      <a:pt x="23" y="18"/>
                      <a:pt x="23" y="18"/>
                    </a:cubicBezTo>
                    <a:cubicBezTo>
                      <a:pt x="24" y="18"/>
                      <a:pt x="27" y="17"/>
                      <a:pt x="32" y="17"/>
                    </a:cubicBezTo>
                    <a:cubicBezTo>
                      <a:pt x="43" y="17"/>
                      <a:pt x="49" y="23"/>
                      <a:pt x="49" y="32"/>
                    </a:cubicBezTo>
                    <a:cubicBezTo>
                      <a:pt x="49" y="42"/>
                      <a:pt x="42" y="48"/>
                      <a:pt x="30" y="4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20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8" name="组合 7"/>
            <p:cNvGrpSpPr/>
            <p:nvPr/>
          </p:nvGrpSpPr>
          <p:grpSpPr>
            <a:xfrm>
              <a:off x="5113751" y="1954911"/>
              <a:ext cx="345269" cy="352188"/>
              <a:chOff x="5700126" y="3099646"/>
              <a:chExt cx="612739" cy="625016"/>
            </a:xfrm>
            <a:solidFill>
              <a:schemeClr val="accent6"/>
            </a:solidFill>
          </p:grpSpPr>
          <p:sp>
            <p:nvSpPr>
              <p:cNvPr id="37" name="Freeform 268"/>
              <p:cNvSpPr>
                <a:spLocks/>
              </p:cNvSpPr>
              <p:nvPr/>
            </p:nvSpPr>
            <p:spPr bwMode="auto">
              <a:xfrm>
                <a:off x="6173813" y="3099646"/>
                <a:ext cx="81089" cy="89084"/>
              </a:xfrm>
              <a:custGeom>
                <a:avLst/>
                <a:gdLst>
                  <a:gd name="T0" fmla="*/ 17 w 120"/>
                  <a:gd name="T1" fmla="*/ 87 h 132"/>
                  <a:gd name="T2" fmla="*/ 61 w 120"/>
                  <a:gd name="T3" fmla="*/ 132 h 132"/>
                  <a:gd name="T4" fmla="*/ 104 w 120"/>
                  <a:gd name="T5" fmla="*/ 87 h 132"/>
                  <a:gd name="T6" fmla="*/ 118 w 120"/>
                  <a:gd name="T7" fmla="*/ 72 h 132"/>
                  <a:gd name="T8" fmla="*/ 111 w 120"/>
                  <a:gd name="T9" fmla="*/ 51 h 132"/>
                  <a:gd name="T10" fmla="*/ 60 w 120"/>
                  <a:gd name="T11" fmla="*/ 0 h 132"/>
                  <a:gd name="T12" fmla="*/ 10 w 120"/>
                  <a:gd name="T13" fmla="*/ 51 h 132"/>
                  <a:gd name="T14" fmla="*/ 3 w 120"/>
                  <a:gd name="T15" fmla="*/ 72 h 132"/>
                  <a:gd name="T16" fmla="*/ 17 w 120"/>
                  <a:gd name="T17" fmla="*/ 87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0" h="132">
                    <a:moveTo>
                      <a:pt x="17" y="87"/>
                    </a:moveTo>
                    <a:cubicBezTo>
                      <a:pt x="26" y="110"/>
                      <a:pt x="43" y="132"/>
                      <a:pt x="61" y="132"/>
                    </a:cubicBezTo>
                    <a:cubicBezTo>
                      <a:pt x="80" y="132"/>
                      <a:pt x="96" y="110"/>
                      <a:pt x="104" y="87"/>
                    </a:cubicBezTo>
                    <a:cubicBezTo>
                      <a:pt x="110" y="86"/>
                      <a:pt x="115" y="81"/>
                      <a:pt x="118" y="72"/>
                    </a:cubicBezTo>
                    <a:cubicBezTo>
                      <a:pt x="120" y="63"/>
                      <a:pt x="117" y="53"/>
                      <a:pt x="111" y="51"/>
                    </a:cubicBezTo>
                    <a:cubicBezTo>
                      <a:pt x="109" y="22"/>
                      <a:pt x="87" y="0"/>
                      <a:pt x="60" y="0"/>
                    </a:cubicBezTo>
                    <a:cubicBezTo>
                      <a:pt x="33" y="0"/>
                      <a:pt x="12" y="22"/>
                      <a:pt x="10" y="51"/>
                    </a:cubicBezTo>
                    <a:cubicBezTo>
                      <a:pt x="3" y="53"/>
                      <a:pt x="0" y="63"/>
                      <a:pt x="3" y="72"/>
                    </a:cubicBezTo>
                    <a:cubicBezTo>
                      <a:pt x="5" y="81"/>
                      <a:pt x="11" y="87"/>
                      <a:pt x="17" y="87"/>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200">
                  <a:solidFill>
                    <a:schemeClr val="bg1">
                      <a:lumMod val="50000"/>
                    </a:schemeClr>
                  </a:solidFill>
                  <a:latin typeface="微软雅黑" panose="020B0503020204020204" pitchFamily="34" charset="-122"/>
                  <a:ea typeface="微软雅黑" panose="020B0503020204020204" pitchFamily="34" charset="-122"/>
                </a:endParaRPr>
              </a:p>
            </p:txBody>
          </p:sp>
          <p:sp>
            <p:nvSpPr>
              <p:cNvPr id="38" name="Freeform 269"/>
              <p:cNvSpPr>
                <a:spLocks/>
              </p:cNvSpPr>
              <p:nvPr/>
            </p:nvSpPr>
            <p:spPr bwMode="auto">
              <a:xfrm>
                <a:off x="6150115" y="3184733"/>
                <a:ext cx="128201" cy="479683"/>
              </a:xfrm>
              <a:custGeom>
                <a:avLst/>
                <a:gdLst>
                  <a:gd name="T0" fmla="*/ 41 w 190"/>
                  <a:gd name="T1" fmla="*/ 156 h 711"/>
                  <a:gd name="T2" fmla="*/ 41 w 190"/>
                  <a:gd name="T3" fmla="*/ 711 h 711"/>
                  <a:gd name="T4" fmla="*/ 150 w 190"/>
                  <a:gd name="T5" fmla="*/ 711 h 711"/>
                  <a:gd name="T6" fmla="*/ 150 w 190"/>
                  <a:gd name="T7" fmla="*/ 156 h 711"/>
                  <a:gd name="T8" fmla="*/ 189 w 190"/>
                  <a:gd name="T9" fmla="*/ 144 h 711"/>
                  <a:gd name="T10" fmla="*/ 190 w 190"/>
                  <a:gd name="T11" fmla="*/ 144 h 711"/>
                  <a:gd name="T12" fmla="*/ 189 w 190"/>
                  <a:gd name="T13" fmla="*/ 45 h 711"/>
                  <a:gd name="T14" fmla="*/ 147 w 190"/>
                  <a:gd name="T15" fmla="*/ 0 h 711"/>
                  <a:gd name="T16" fmla="*/ 106 w 190"/>
                  <a:gd name="T17" fmla="*/ 68 h 711"/>
                  <a:gd name="T18" fmla="*/ 101 w 190"/>
                  <a:gd name="T19" fmla="*/ 37 h 711"/>
                  <a:gd name="T20" fmla="*/ 107 w 190"/>
                  <a:gd name="T21" fmla="*/ 27 h 711"/>
                  <a:gd name="T22" fmla="*/ 95 w 190"/>
                  <a:gd name="T23" fmla="*/ 16 h 711"/>
                  <a:gd name="T24" fmla="*/ 83 w 190"/>
                  <a:gd name="T25" fmla="*/ 27 h 711"/>
                  <a:gd name="T26" fmla="*/ 89 w 190"/>
                  <a:gd name="T27" fmla="*/ 37 h 711"/>
                  <a:gd name="T28" fmla="*/ 84 w 190"/>
                  <a:gd name="T29" fmla="*/ 68 h 711"/>
                  <a:gd name="T30" fmla="*/ 44 w 190"/>
                  <a:gd name="T31" fmla="*/ 0 h 711"/>
                  <a:gd name="T32" fmla="*/ 1 w 190"/>
                  <a:gd name="T33" fmla="*/ 45 h 711"/>
                  <a:gd name="T34" fmla="*/ 0 w 190"/>
                  <a:gd name="T35" fmla="*/ 45 h 711"/>
                  <a:gd name="T36" fmla="*/ 0 w 190"/>
                  <a:gd name="T37" fmla="*/ 144 h 711"/>
                  <a:gd name="T38" fmla="*/ 1 w 190"/>
                  <a:gd name="T39" fmla="*/ 144 h 711"/>
                  <a:gd name="T40" fmla="*/ 41 w 190"/>
                  <a:gd name="T41" fmla="*/ 156 h 7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90" h="711">
                    <a:moveTo>
                      <a:pt x="41" y="156"/>
                    </a:moveTo>
                    <a:cubicBezTo>
                      <a:pt x="41" y="711"/>
                      <a:pt x="41" y="711"/>
                      <a:pt x="41" y="711"/>
                    </a:cubicBezTo>
                    <a:cubicBezTo>
                      <a:pt x="150" y="711"/>
                      <a:pt x="150" y="711"/>
                      <a:pt x="150" y="711"/>
                    </a:cubicBezTo>
                    <a:cubicBezTo>
                      <a:pt x="150" y="156"/>
                      <a:pt x="150" y="156"/>
                      <a:pt x="150" y="156"/>
                    </a:cubicBezTo>
                    <a:cubicBezTo>
                      <a:pt x="172" y="153"/>
                      <a:pt x="187" y="149"/>
                      <a:pt x="189" y="144"/>
                    </a:cubicBezTo>
                    <a:cubicBezTo>
                      <a:pt x="190" y="144"/>
                      <a:pt x="190" y="144"/>
                      <a:pt x="190" y="144"/>
                    </a:cubicBezTo>
                    <a:cubicBezTo>
                      <a:pt x="189" y="45"/>
                      <a:pt x="189" y="45"/>
                      <a:pt x="189" y="45"/>
                    </a:cubicBezTo>
                    <a:cubicBezTo>
                      <a:pt x="186" y="26"/>
                      <a:pt x="170" y="10"/>
                      <a:pt x="147" y="0"/>
                    </a:cubicBezTo>
                    <a:cubicBezTo>
                      <a:pt x="106" y="68"/>
                      <a:pt x="106" y="68"/>
                      <a:pt x="106" y="68"/>
                    </a:cubicBezTo>
                    <a:cubicBezTo>
                      <a:pt x="101" y="37"/>
                      <a:pt x="101" y="37"/>
                      <a:pt x="101" y="37"/>
                    </a:cubicBezTo>
                    <a:cubicBezTo>
                      <a:pt x="104" y="35"/>
                      <a:pt x="107" y="32"/>
                      <a:pt x="107" y="27"/>
                    </a:cubicBezTo>
                    <a:cubicBezTo>
                      <a:pt x="107" y="21"/>
                      <a:pt x="101" y="16"/>
                      <a:pt x="95" y="16"/>
                    </a:cubicBezTo>
                    <a:cubicBezTo>
                      <a:pt x="89" y="16"/>
                      <a:pt x="83" y="21"/>
                      <a:pt x="83" y="27"/>
                    </a:cubicBezTo>
                    <a:cubicBezTo>
                      <a:pt x="83" y="32"/>
                      <a:pt x="86" y="35"/>
                      <a:pt x="89" y="37"/>
                    </a:cubicBezTo>
                    <a:cubicBezTo>
                      <a:pt x="84" y="68"/>
                      <a:pt x="84" y="68"/>
                      <a:pt x="84" y="68"/>
                    </a:cubicBezTo>
                    <a:cubicBezTo>
                      <a:pt x="44" y="0"/>
                      <a:pt x="44" y="0"/>
                      <a:pt x="44" y="0"/>
                    </a:cubicBezTo>
                    <a:cubicBezTo>
                      <a:pt x="21" y="10"/>
                      <a:pt x="5" y="26"/>
                      <a:pt x="1" y="45"/>
                    </a:cubicBezTo>
                    <a:cubicBezTo>
                      <a:pt x="0" y="45"/>
                      <a:pt x="0" y="45"/>
                      <a:pt x="0" y="45"/>
                    </a:cubicBezTo>
                    <a:cubicBezTo>
                      <a:pt x="0" y="144"/>
                      <a:pt x="0" y="144"/>
                      <a:pt x="0" y="144"/>
                    </a:cubicBezTo>
                    <a:cubicBezTo>
                      <a:pt x="1" y="144"/>
                      <a:pt x="1" y="144"/>
                      <a:pt x="1" y="144"/>
                    </a:cubicBezTo>
                    <a:cubicBezTo>
                      <a:pt x="4" y="149"/>
                      <a:pt x="19" y="153"/>
                      <a:pt x="41" y="15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200">
                  <a:solidFill>
                    <a:schemeClr val="bg1">
                      <a:lumMod val="50000"/>
                    </a:schemeClr>
                  </a:solidFill>
                  <a:latin typeface="微软雅黑" panose="020B0503020204020204" pitchFamily="34" charset="-122"/>
                  <a:ea typeface="微软雅黑" panose="020B0503020204020204" pitchFamily="34" charset="-122"/>
                </a:endParaRPr>
              </a:p>
            </p:txBody>
          </p:sp>
          <p:sp>
            <p:nvSpPr>
              <p:cNvPr id="39" name="Freeform 270"/>
              <p:cNvSpPr>
                <a:spLocks/>
              </p:cNvSpPr>
              <p:nvPr/>
            </p:nvSpPr>
            <p:spPr bwMode="auto">
              <a:xfrm>
                <a:off x="6051037" y="3188159"/>
                <a:ext cx="80804" cy="89084"/>
              </a:xfrm>
              <a:custGeom>
                <a:avLst/>
                <a:gdLst>
                  <a:gd name="T0" fmla="*/ 16 w 120"/>
                  <a:gd name="T1" fmla="*/ 87 h 132"/>
                  <a:gd name="T2" fmla="*/ 61 w 120"/>
                  <a:gd name="T3" fmla="*/ 132 h 132"/>
                  <a:gd name="T4" fmla="*/ 104 w 120"/>
                  <a:gd name="T5" fmla="*/ 87 h 132"/>
                  <a:gd name="T6" fmla="*/ 117 w 120"/>
                  <a:gd name="T7" fmla="*/ 73 h 132"/>
                  <a:gd name="T8" fmla="*/ 110 w 120"/>
                  <a:gd name="T9" fmla="*/ 51 h 132"/>
                  <a:gd name="T10" fmla="*/ 60 w 120"/>
                  <a:gd name="T11" fmla="*/ 0 h 132"/>
                  <a:gd name="T12" fmla="*/ 10 w 120"/>
                  <a:gd name="T13" fmla="*/ 51 h 132"/>
                  <a:gd name="T14" fmla="*/ 3 w 120"/>
                  <a:gd name="T15" fmla="*/ 73 h 132"/>
                  <a:gd name="T16" fmla="*/ 16 w 120"/>
                  <a:gd name="T17" fmla="*/ 87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0" h="132">
                    <a:moveTo>
                      <a:pt x="16" y="87"/>
                    </a:moveTo>
                    <a:cubicBezTo>
                      <a:pt x="26" y="110"/>
                      <a:pt x="42" y="132"/>
                      <a:pt x="61" y="132"/>
                    </a:cubicBezTo>
                    <a:cubicBezTo>
                      <a:pt x="80" y="132"/>
                      <a:pt x="96" y="110"/>
                      <a:pt x="104" y="87"/>
                    </a:cubicBezTo>
                    <a:cubicBezTo>
                      <a:pt x="110" y="87"/>
                      <a:pt x="115" y="81"/>
                      <a:pt x="117" y="73"/>
                    </a:cubicBezTo>
                    <a:cubicBezTo>
                      <a:pt x="120" y="63"/>
                      <a:pt x="117" y="53"/>
                      <a:pt x="110" y="51"/>
                    </a:cubicBezTo>
                    <a:cubicBezTo>
                      <a:pt x="109" y="23"/>
                      <a:pt x="87" y="0"/>
                      <a:pt x="60" y="0"/>
                    </a:cubicBezTo>
                    <a:cubicBezTo>
                      <a:pt x="33" y="0"/>
                      <a:pt x="11" y="23"/>
                      <a:pt x="10" y="51"/>
                    </a:cubicBezTo>
                    <a:cubicBezTo>
                      <a:pt x="3" y="53"/>
                      <a:pt x="0" y="63"/>
                      <a:pt x="3" y="73"/>
                    </a:cubicBezTo>
                    <a:cubicBezTo>
                      <a:pt x="5" y="81"/>
                      <a:pt x="11" y="87"/>
                      <a:pt x="16" y="87"/>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200">
                  <a:solidFill>
                    <a:schemeClr val="bg1">
                      <a:lumMod val="50000"/>
                    </a:schemeClr>
                  </a:solidFill>
                  <a:latin typeface="微软雅黑" panose="020B0503020204020204" pitchFamily="34" charset="-122"/>
                  <a:ea typeface="微软雅黑" panose="020B0503020204020204" pitchFamily="34" charset="-122"/>
                </a:endParaRPr>
              </a:p>
            </p:txBody>
          </p:sp>
          <p:sp>
            <p:nvSpPr>
              <p:cNvPr id="40" name="Freeform 271"/>
              <p:cNvSpPr>
                <a:spLocks/>
              </p:cNvSpPr>
              <p:nvPr/>
            </p:nvSpPr>
            <p:spPr bwMode="auto">
              <a:xfrm>
                <a:off x="6027338" y="3273246"/>
                <a:ext cx="128201" cy="391170"/>
              </a:xfrm>
              <a:custGeom>
                <a:avLst/>
                <a:gdLst>
                  <a:gd name="T0" fmla="*/ 49 w 190"/>
                  <a:gd name="T1" fmla="*/ 157 h 580"/>
                  <a:gd name="T2" fmla="*/ 39 w 190"/>
                  <a:gd name="T3" fmla="*/ 157 h 580"/>
                  <a:gd name="T4" fmla="*/ 39 w 190"/>
                  <a:gd name="T5" fmla="*/ 580 h 580"/>
                  <a:gd name="T6" fmla="*/ 148 w 190"/>
                  <a:gd name="T7" fmla="*/ 580 h 580"/>
                  <a:gd name="T8" fmla="*/ 148 w 190"/>
                  <a:gd name="T9" fmla="*/ 157 h 580"/>
                  <a:gd name="T10" fmla="*/ 141 w 190"/>
                  <a:gd name="T11" fmla="*/ 157 h 580"/>
                  <a:gd name="T12" fmla="*/ 189 w 190"/>
                  <a:gd name="T13" fmla="*/ 145 h 580"/>
                  <a:gd name="T14" fmla="*/ 190 w 190"/>
                  <a:gd name="T15" fmla="*/ 145 h 580"/>
                  <a:gd name="T16" fmla="*/ 189 w 190"/>
                  <a:gd name="T17" fmla="*/ 45 h 580"/>
                  <a:gd name="T18" fmla="*/ 146 w 190"/>
                  <a:gd name="T19" fmla="*/ 0 h 580"/>
                  <a:gd name="T20" fmla="*/ 106 w 190"/>
                  <a:gd name="T21" fmla="*/ 68 h 580"/>
                  <a:gd name="T22" fmla="*/ 101 w 190"/>
                  <a:gd name="T23" fmla="*/ 38 h 580"/>
                  <a:gd name="T24" fmla="*/ 106 w 190"/>
                  <a:gd name="T25" fmla="*/ 28 h 580"/>
                  <a:gd name="T26" fmla="*/ 95 w 190"/>
                  <a:gd name="T27" fmla="*/ 16 h 580"/>
                  <a:gd name="T28" fmla="*/ 83 w 190"/>
                  <a:gd name="T29" fmla="*/ 28 h 580"/>
                  <a:gd name="T30" fmla="*/ 89 w 190"/>
                  <a:gd name="T31" fmla="*/ 38 h 580"/>
                  <a:gd name="T32" fmla="*/ 84 w 190"/>
                  <a:gd name="T33" fmla="*/ 68 h 580"/>
                  <a:gd name="T34" fmla="*/ 43 w 190"/>
                  <a:gd name="T35" fmla="*/ 0 h 580"/>
                  <a:gd name="T36" fmla="*/ 1 w 190"/>
                  <a:gd name="T37" fmla="*/ 45 h 580"/>
                  <a:gd name="T38" fmla="*/ 0 w 190"/>
                  <a:gd name="T39" fmla="*/ 45 h 580"/>
                  <a:gd name="T40" fmla="*/ 0 w 190"/>
                  <a:gd name="T41" fmla="*/ 145 h 580"/>
                  <a:gd name="T42" fmla="*/ 1 w 190"/>
                  <a:gd name="T43" fmla="*/ 145 h 580"/>
                  <a:gd name="T44" fmla="*/ 49 w 190"/>
                  <a:gd name="T45" fmla="*/ 157 h 5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90" h="580">
                    <a:moveTo>
                      <a:pt x="49" y="157"/>
                    </a:moveTo>
                    <a:cubicBezTo>
                      <a:pt x="39" y="157"/>
                      <a:pt x="39" y="157"/>
                      <a:pt x="39" y="157"/>
                    </a:cubicBezTo>
                    <a:cubicBezTo>
                      <a:pt x="39" y="580"/>
                      <a:pt x="39" y="580"/>
                      <a:pt x="39" y="580"/>
                    </a:cubicBezTo>
                    <a:cubicBezTo>
                      <a:pt x="148" y="580"/>
                      <a:pt x="148" y="580"/>
                      <a:pt x="148" y="580"/>
                    </a:cubicBezTo>
                    <a:cubicBezTo>
                      <a:pt x="148" y="157"/>
                      <a:pt x="148" y="157"/>
                      <a:pt x="148" y="157"/>
                    </a:cubicBezTo>
                    <a:cubicBezTo>
                      <a:pt x="141" y="157"/>
                      <a:pt x="141" y="157"/>
                      <a:pt x="141" y="157"/>
                    </a:cubicBezTo>
                    <a:cubicBezTo>
                      <a:pt x="168" y="155"/>
                      <a:pt x="186" y="150"/>
                      <a:pt x="189" y="145"/>
                    </a:cubicBezTo>
                    <a:cubicBezTo>
                      <a:pt x="190" y="145"/>
                      <a:pt x="190" y="145"/>
                      <a:pt x="190" y="145"/>
                    </a:cubicBezTo>
                    <a:cubicBezTo>
                      <a:pt x="189" y="45"/>
                      <a:pt x="189" y="45"/>
                      <a:pt x="189" y="45"/>
                    </a:cubicBezTo>
                    <a:cubicBezTo>
                      <a:pt x="185" y="26"/>
                      <a:pt x="169" y="10"/>
                      <a:pt x="146" y="0"/>
                    </a:cubicBezTo>
                    <a:cubicBezTo>
                      <a:pt x="106" y="68"/>
                      <a:pt x="106" y="68"/>
                      <a:pt x="106" y="68"/>
                    </a:cubicBezTo>
                    <a:cubicBezTo>
                      <a:pt x="101" y="38"/>
                      <a:pt x="101" y="38"/>
                      <a:pt x="101" y="38"/>
                    </a:cubicBezTo>
                    <a:cubicBezTo>
                      <a:pt x="104" y="36"/>
                      <a:pt x="106" y="32"/>
                      <a:pt x="106" y="28"/>
                    </a:cubicBezTo>
                    <a:cubicBezTo>
                      <a:pt x="106" y="21"/>
                      <a:pt x="101" y="16"/>
                      <a:pt x="95" y="16"/>
                    </a:cubicBezTo>
                    <a:cubicBezTo>
                      <a:pt x="88" y="16"/>
                      <a:pt x="83" y="21"/>
                      <a:pt x="83" y="28"/>
                    </a:cubicBezTo>
                    <a:cubicBezTo>
                      <a:pt x="83" y="32"/>
                      <a:pt x="85" y="36"/>
                      <a:pt x="89" y="38"/>
                    </a:cubicBezTo>
                    <a:cubicBezTo>
                      <a:pt x="84" y="68"/>
                      <a:pt x="84" y="68"/>
                      <a:pt x="84" y="68"/>
                    </a:cubicBezTo>
                    <a:cubicBezTo>
                      <a:pt x="43" y="0"/>
                      <a:pt x="43" y="0"/>
                      <a:pt x="43" y="0"/>
                    </a:cubicBezTo>
                    <a:cubicBezTo>
                      <a:pt x="20" y="10"/>
                      <a:pt x="4" y="26"/>
                      <a:pt x="1" y="45"/>
                    </a:cubicBezTo>
                    <a:cubicBezTo>
                      <a:pt x="0" y="45"/>
                      <a:pt x="0" y="45"/>
                      <a:pt x="0" y="45"/>
                    </a:cubicBezTo>
                    <a:cubicBezTo>
                      <a:pt x="0" y="145"/>
                      <a:pt x="0" y="145"/>
                      <a:pt x="0" y="145"/>
                    </a:cubicBezTo>
                    <a:cubicBezTo>
                      <a:pt x="1" y="145"/>
                      <a:pt x="1" y="145"/>
                      <a:pt x="1" y="145"/>
                    </a:cubicBezTo>
                    <a:cubicBezTo>
                      <a:pt x="4" y="150"/>
                      <a:pt x="22" y="155"/>
                      <a:pt x="49" y="157"/>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200">
                  <a:solidFill>
                    <a:schemeClr val="bg1">
                      <a:lumMod val="50000"/>
                    </a:schemeClr>
                  </a:solidFill>
                  <a:latin typeface="微软雅黑" panose="020B0503020204020204" pitchFamily="34" charset="-122"/>
                  <a:ea typeface="微软雅黑" panose="020B0503020204020204" pitchFamily="34" charset="-122"/>
                </a:endParaRPr>
              </a:p>
            </p:txBody>
          </p:sp>
          <p:sp>
            <p:nvSpPr>
              <p:cNvPr id="41" name="Freeform 272"/>
              <p:cNvSpPr>
                <a:spLocks/>
              </p:cNvSpPr>
              <p:nvPr/>
            </p:nvSpPr>
            <p:spPr bwMode="auto">
              <a:xfrm>
                <a:off x="5913414" y="3249548"/>
                <a:ext cx="80804" cy="89084"/>
              </a:xfrm>
              <a:custGeom>
                <a:avLst/>
                <a:gdLst>
                  <a:gd name="T0" fmla="*/ 17 w 120"/>
                  <a:gd name="T1" fmla="*/ 87 h 132"/>
                  <a:gd name="T2" fmla="*/ 62 w 120"/>
                  <a:gd name="T3" fmla="*/ 132 h 132"/>
                  <a:gd name="T4" fmla="*/ 105 w 120"/>
                  <a:gd name="T5" fmla="*/ 87 h 132"/>
                  <a:gd name="T6" fmla="*/ 118 w 120"/>
                  <a:gd name="T7" fmla="*/ 73 h 132"/>
                  <a:gd name="T8" fmla="*/ 111 w 120"/>
                  <a:gd name="T9" fmla="*/ 51 h 132"/>
                  <a:gd name="T10" fmla="*/ 60 w 120"/>
                  <a:gd name="T11" fmla="*/ 0 h 132"/>
                  <a:gd name="T12" fmla="*/ 10 w 120"/>
                  <a:gd name="T13" fmla="*/ 51 h 132"/>
                  <a:gd name="T14" fmla="*/ 3 w 120"/>
                  <a:gd name="T15" fmla="*/ 73 h 132"/>
                  <a:gd name="T16" fmla="*/ 17 w 120"/>
                  <a:gd name="T17" fmla="*/ 87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0" h="132">
                    <a:moveTo>
                      <a:pt x="17" y="87"/>
                    </a:moveTo>
                    <a:cubicBezTo>
                      <a:pt x="26" y="110"/>
                      <a:pt x="43" y="132"/>
                      <a:pt x="62" y="132"/>
                    </a:cubicBezTo>
                    <a:cubicBezTo>
                      <a:pt x="80" y="132"/>
                      <a:pt x="96" y="110"/>
                      <a:pt x="105" y="87"/>
                    </a:cubicBezTo>
                    <a:cubicBezTo>
                      <a:pt x="110" y="87"/>
                      <a:pt x="116" y="81"/>
                      <a:pt x="118" y="73"/>
                    </a:cubicBezTo>
                    <a:cubicBezTo>
                      <a:pt x="120" y="63"/>
                      <a:pt x="117" y="53"/>
                      <a:pt x="111" y="51"/>
                    </a:cubicBezTo>
                    <a:cubicBezTo>
                      <a:pt x="109" y="23"/>
                      <a:pt x="87" y="0"/>
                      <a:pt x="60" y="0"/>
                    </a:cubicBezTo>
                    <a:cubicBezTo>
                      <a:pt x="34" y="0"/>
                      <a:pt x="12" y="23"/>
                      <a:pt x="10" y="51"/>
                    </a:cubicBezTo>
                    <a:cubicBezTo>
                      <a:pt x="4" y="53"/>
                      <a:pt x="0" y="63"/>
                      <a:pt x="3" y="73"/>
                    </a:cubicBezTo>
                    <a:cubicBezTo>
                      <a:pt x="5" y="81"/>
                      <a:pt x="11" y="87"/>
                      <a:pt x="17" y="87"/>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200">
                  <a:solidFill>
                    <a:schemeClr val="bg1">
                      <a:lumMod val="50000"/>
                    </a:schemeClr>
                  </a:solidFill>
                  <a:latin typeface="微软雅黑" panose="020B0503020204020204" pitchFamily="34" charset="-122"/>
                  <a:ea typeface="微软雅黑" panose="020B0503020204020204" pitchFamily="34" charset="-122"/>
                </a:endParaRPr>
              </a:p>
            </p:txBody>
          </p:sp>
          <p:sp>
            <p:nvSpPr>
              <p:cNvPr id="42" name="Freeform 273"/>
              <p:cNvSpPr>
                <a:spLocks/>
              </p:cNvSpPr>
              <p:nvPr/>
            </p:nvSpPr>
            <p:spPr bwMode="auto">
              <a:xfrm>
                <a:off x="5890572" y="3334634"/>
                <a:ext cx="127345" cy="329782"/>
              </a:xfrm>
              <a:custGeom>
                <a:avLst/>
                <a:gdLst>
                  <a:gd name="T0" fmla="*/ 46 w 189"/>
                  <a:gd name="T1" fmla="*/ 157 h 489"/>
                  <a:gd name="T2" fmla="*/ 46 w 189"/>
                  <a:gd name="T3" fmla="*/ 489 h 489"/>
                  <a:gd name="T4" fmla="*/ 154 w 189"/>
                  <a:gd name="T5" fmla="*/ 489 h 489"/>
                  <a:gd name="T6" fmla="*/ 154 w 189"/>
                  <a:gd name="T7" fmla="*/ 156 h 489"/>
                  <a:gd name="T8" fmla="*/ 189 w 189"/>
                  <a:gd name="T9" fmla="*/ 145 h 489"/>
                  <a:gd name="T10" fmla="*/ 189 w 189"/>
                  <a:gd name="T11" fmla="*/ 145 h 489"/>
                  <a:gd name="T12" fmla="*/ 188 w 189"/>
                  <a:gd name="T13" fmla="*/ 45 h 489"/>
                  <a:gd name="T14" fmla="*/ 146 w 189"/>
                  <a:gd name="T15" fmla="*/ 0 h 489"/>
                  <a:gd name="T16" fmla="*/ 105 w 189"/>
                  <a:gd name="T17" fmla="*/ 68 h 489"/>
                  <a:gd name="T18" fmla="*/ 100 w 189"/>
                  <a:gd name="T19" fmla="*/ 38 h 489"/>
                  <a:gd name="T20" fmla="*/ 106 w 189"/>
                  <a:gd name="T21" fmla="*/ 28 h 489"/>
                  <a:gd name="T22" fmla="*/ 94 w 189"/>
                  <a:gd name="T23" fmla="*/ 16 h 489"/>
                  <a:gd name="T24" fmla="*/ 82 w 189"/>
                  <a:gd name="T25" fmla="*/ 28 h 489"/>
                  <a:gd name="T26" fmla="*/ 88 w 189"/>
                  <a:gd name="T27" fmla="*/ 38 h 489"/>
                  <a:gd name="T28" fmla="*/ 83 w 189"/>
                  <a:gd name="T29" fmla="*/ 68 h 489"/>
                  <a:gd name="T30" fmla="*/ 43 w 189"/>
                  <a:gd name="T31" fmla="*/ 0 h 489"/>
                  <a:gd name="T32" fmla="*/ 0 w 189"/>
                  <a:gd name="T33" fmla="*/ 45 h 489"/>
                  <a:gd name="T34" fmla="*/ 0 w 189"/>
                  <a:gd name="T35" fmla="*/ 45 h 489"/>
                  <a:gd name="T36" fmla="*/ 0 w 189"/>
                  <a:gd name="T37" fmla="*/ 145 h 489"/>
                  <a:gd name="T38" fmla="*/ 0 w 189"/>
                  <a:gd name="T39" fmla="*/ 145 h 489"/>
                  <a:gd name="T40" fmla="*/ 46 w 189"/>
                  <a:gd name="T41" fmla="*/ 157 h 4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89" h="489">
                    <a:moveTo>
                      <a:pt x="46" y="157"/>
                    </a:moveTo>
                    <a:cubicBezTo>
                      <a:pt x="46" y="489"/>
                      <a:pt x="46" y="489"/>
                      <a:pt x="46" y="489"/>
                    </a:cubicBezTo>
                    <a:cubicBezTo>
                      <a:pt x="154" y="489"/>
                      <a:pt x="154" y="489"/>
                      <a:pt x="154" y="489"/>
                    </a:cubicBezTo>
                    <a:cubicBezTo>
                      <a:pt x="154" y="156"/>
                      <a:pt x="154" y="156"/>
                      <a:pt x="154" y="156"/>
                    </a:cubicBezTo>
                    <a:cubicBezTo>
                      <a:pt x="173" y="153"/>
                      <a:pt x="186" y="149"/>
                      <a:pt x="189" y="145"/>
                    </a:cubicBezTo>
                    <a:cubicBezTo>
                      <a:pt x="189" y="145"/>
                      <a:pt x="189" y="145"/>
                      <a:pt x="189" y="145"/>
                    </a:cubicBezTo>
                    <a:cubicBezTo>
                      <a:pt x="188" y="45"/>
                      <a:pt x="188" y="45"/>
                      <a:pt x="188" y="45"/>
                    </a:cubicBezTo>
                    <a:cubicBezTo>
                      <a:pt x="185" y="26"/>
                      <a:pt x="169" y="10"/>
                      <a:pt x="146" y="0"/>
                    </a:cubicBezTo>
                    <a:cubicBezTo>
                      <a:pt x="105" y="68"/>
                      <a:pt x="105" y="68"/>
                      <a:pt x="105" y="68"/>
                    </a:cubicBezTo>
                    <a:cubicBezTo>
                      <a:pt x="100" y="38"/>
                      <a:pt x="100" y="38"/>
                      <a:pt x="100" y="38"/>
                    </a:cubicBezTo>
                    <a:cubicBezTo>
                      <a:pt x="104" y="36"/>
                      <a:pt x="106" y="32"/>
                      <a:pt x="106" y="28"/>
                    </a:cubicBezTo>
                    <a:cubicBezTo>
                      <a:pt x="106" y="21"/>
                      <a:pt x="101" y="16"/>
                      <a:pt x="94" y="16"/>
                    </a:cubicBezTo>
                    <a:cubicBezTo>
                      <a:pt x="88" y="16"/>
                      <a:pt x="82" y="21"/>
                      <a:pt x="82" y="28"/>
                    </a:cubicBezTo>
                    <a:cubicBezTo>
                      <a:pt x="82" y="32"/>
                      <a:pt x="85" y="36"/>
                      <a:pt x="88" y="38"/>
                    </a:cubicBezTo>
                    <a:cubicBezTo>
                      <a:pt x="83" y="68"/>
                      <a:pt x="83" y="68"/>
                      <a:pt x="83" y="68"/>
                    </a:cubicBezTo>
                    <a:cubicBezTo>
                      <a:pt x="43" y="0"/>
                      <a:pt x="43" y="0"/>
                      <a:pt x="43" y="0"/>
                    </a:cubicBezTo>
                    <a:cubicBezTo>
                      <a:pt x="20" y="10"/>
                      <a:pt x="4" y="26"/>
                      <a:pt x="0" y="45"/>
                    </a:cubicBezTo>
                    <a:cubicBezTo>
                      <a:pt x="0" y="45"/>
                      <a:pt x="0" y="45"/>
                      <a:pt x="0" y="45"/>
                    </a:cubicBezTo>
                    <a:cubicBezTo>
                      <a:pt x="0" y="145"/>
                      <a:pt x="0" y="145"/>
                      <a:pt x="0" y="145"/>
                    </a:cubicBezTo>
                    <a:cubicBezTo>
                      <a:pt x="0" y="145"/>
                      <a:pt x="0" y="145"/>
                      <a:pt x="0" y="145"/>
                    </a:cubicBezTo>
                    <a:cubicBezTo>
                      <a:pt x="3" y="150"/>
                      <a:pt x="21" y="154"/>
                      <a:pt x="46" y="157"/>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200">
                  <a:solidFill>
                    <a:schemeClr val="bg1">
                      <a:lumMod val="50000"/>
                    </a:schemeClr>
                  </a:solidFill>
                  <a:latin typeface="微软雅黑" panose="020B0503020204020204" pitchFamily="34" charset="-122"/>
                  <a:ea typeface="微软雅黑" panose="020B0503020204020204" pitchFamily="34" charset="-122"/>
                </a:endParaRPr>
              </a:p>
            </p:txBody>
          </p:sp>
          <p:sp>
            <p:nvSpPr>
              <p:cNvPr id="43" name="Freeform 274"/>
              <p:cNvSpPr>
                <a:spLocks/>
              </p:cNvSpPr>
              <p:nvPr/>
            </p:nvSpPr>
            <p:spPr bwMode="auto">
              <a:xfrm>
                <a:off x="5786640" y="3363472"/>
                <a:ext cx="80804" cy="89084"/>
              </a:xfrm>
              <a:custGeom>
                <a:avLst/>
                <a:gdLst>
                  <a:gd name="T0" fmla="*/ 17 w 120"/>
                  <a:gd name="T1" fmla="*/ 88 h 132"/>
                  <a:gd name="T2" fmla="*/ 62 w 120"/>
                  <a:gd name="T3" fmla="*/ 132 h 132"/>
                  <a:gd name="T4" fmla="*/ 104 w 120"/>
                  <a:gd name="T5" fmla="*/ 88 h 132"/>
                  <a:gd name="T6" fmla="*/ 118 w 120"/>
                  <a:gd name="T7" fmla="*/ 73 h 132"/>
                  <a:gd name="T8" fmla="*/ 111 w 120"/>
                  <a:gd name="T9" fmla="*/ 51 h 132"/>
                  <a:gd name="T10" fmla="*/ 60 w 120"/>
                  <a:gd name="T11" fmla="*/ 0 h 132"/>
                  <a:gd name="T12" fmla="*/ 10 w 120"/>
                  <a:gd name="T13" fmla="*/ 51 h 132"/>
                  <a:gd name="T14" fmla="*/ 3 w 120"/>
                  <a:gd name="T15" fmla="*/ 73 h 132"/>
                  <a:gd name="T16" fmla="*/ 17 w 120"/>
                  <a:gd name="T17" fmla="*/ 88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0" h="132">
                    <a:moveTo>
                      <a:pt x="17" y="88"/>
                    </a:moveTo>
                    <a:cubicBezTo>
                      <a:pt x="26" y="111"/>
                      <a:pt x="43" y="132"/>
                      <a:pt x="62" y="132"/>
                    </a:cubicBezTo>
                    <a:cubicBezTo>
                      <a:pt x="80" y="132"/>
                      <a:pt x="96" y="111"/>
                      <a:pt x="104" y="88"/>
                    </a:cubicBezTo>
                    <a:cubicBezTo>
                      <a:pt x="110" y="87"/>
                      <a:pt x="116" y="81"/>
                      <a:pt x="118" y="73"/>
                    </a:cubicBezTo>
                    <a:cubicBezTo>
                      <a:pt x="120" y="63"/>
                      <a:pt x="117" y="54"/>
                      <a:pt x="111" y="51"/>
                    </a:cubicBezTo>
                    <a:cubicBezTo>
                      <a:pt x="109" y="23"/>
                      <a:pt x="87" y="0"/>
                      <a:pt x="60" y="0"/>
                    </a:cubicBezTo>
                    <a:cubicBezTo>
                      <a:pt x="33" y="0"/>
                      <a:pt x="12" y="23"/>
                      <a:pt x="10" y="51"/>
                    </a:cubicBezTo>
                    <a:cubicBezTo>
                      <a:pt x="4" y="54"/>
                      <a:pt x="0" y="63"/>
                      <a:pt x="3" y="73"/>
                    </a:cubicBezTo>
                    <a:cubicBezTo>
                      <a:pt x="5" y="82"/>
                      <a:pt x="11" y="87"/>
                      <a:pt x="17" y="8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200">
                  <a:solidFill>
                    <a:schemeClr val="bg1">
                      <a:lumMod val="50000"/>
                    </a:schemeClr>
                  </a:solidFill>
                  <a:latin typeface="微软雅黑" panose="020B0503020204020204" pitchFamily="34" charset="-122"/>
                  <a:ea typeface="微软雅黑" panose="020B0503020204020204" pitchFamily="34" charset="-122"/>
                </a:endParaRPr>
              </a:p>
            </p:txBody>
          </p:sp>
          <p:sp>
            <p:nvSpPr>
              <p:cNvPr id="44" name="Freeform 275"/>
              <p:cNvSpPr>
                <a:spLocks/>
              </p:cNvSpPr>
              <p:nvPr/>
            </p:nvSpPr>
            <p:spPr bwMode="auto">
              <a:xfrm>
                <a:off x="5763513" y="3448559"/>
                <a:ext cx="127630" cy="215858"/>
              </a:xfrm>
              <a:custGeom>
                <a:avLst/>
                <a:gdLst>
                  <a:gd name="T0" fmla="*/ 0 w 189"/>
                  <a:gd name="T1" fmla="*/ 45 h 320"/>
                  <a:gd name="T2" fmla="*/ 0 w 189"/>
                  <a:gd name="T3" fmla="*/ 145 h 320"/>
                  <a:gd name="T4" fmla="*/ 0 w 189"/>
                  <a:gd name="T5" fmla="*/ 145 h 320"/>
                  <a:gd name="T6" fmla="*/ 43 w 189"/>
                  <a:gd name="T7" fmla="*/ 157 h 320"/>
                  <a:gd name="T8" fmla="*/ 43 w 189"/>
                  <a:gd name="T9" fmla="*/ 320 h 320"/>
                  <a:gd name="T10" fmla="*/ 152 w 189"/>
                  <a:gd name="T11" fmla="*/ 320 h 320"/>
                  <a:gd name="T12" fmla="*/ 152 w 189"/>
                  <a:gd name="T13" fmla="*/ 156 h 320"/>
                  <a:gd name="T14" fmla="*/ 189 w 189"/>
                  <a:gd name="T15" fmla="*/ 145 h 320"/>
                  <a:gd name="T16" fmla="*/ 189 w 189"/>
                  <a:gd name="T17" fmla="*/ 145 h 320"/>
                  <a:gd name="T18" fmla="*/ 188 w 189"/>
                  <a:gd name="T19" fmla="*/ 45 h 320"/>
                  <a:gd name="T20" fmla="*/ 146 w 189"/>
                  <a:gd name="T21" fmla="*/ 0 h 320"/>
                  <a:gd name="T22" fmla="*/ 105 w 189"/>
                  <a:gd name="T23" fmla="*/ 69 h 320"/>
                  <a:gd name="T24" fmla="*/ 100 w 189"/>
                  <a:gd name="T25" fmla="*/ 38 h 320"/>
                  <a:gd name="T26" fmla="*/ 106 w 189"/>
                  <a:gd name="T27" fmla="*/ 28 h 320"/>
                  <a:gd name="T28" fmla="*/ 94 w 189"/>
                  <a:gd name="T29" fmla="*/ 16 h 320"/>
                  <a:gd name="T30" fmla="*/ 82 w 189"/>
                  <a:gd name="T31" fmla="*/ 28 h 320"/>
                  <a:gd name="T32" fmla="*/ 88 w 189"/>
                  <a:gd name="T33" fmla="*/ 38 h 320"/>
                  <a:gd name="T34" fmla="*/ 83 w 189"/>
                  <a:gd name="T35" fmla="*/ 68 h 320"/>
                  <a:gd name="T36" fmla="*/ 43 w 189"/>
                  <a:gd name="T37" fmla="*/ 0 h 320"/>
                  <a:gd name="T38" fmla="*/ 0 w 189"/>
                  <a:gd name="T39" fmla="*/ 45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89" h="320">
                    <a:moveTo>
                      <a:pt x="0" y="45"/>
                    </a:moveTo>
                    <a:cubicBezTo>
                      <a:pt x="0" y="145"/>
                      <a:pt x="0" y="145"/>
                      <a:pt x="0" y="145"/>
                    </a:cubicBezTo>
                    <a:cubicBezTo>
                      <a:pt x="0" y="145"/>
                      <a:pt x="0" y="145"/>
                      <a:pt x="0" y="145"/>
                    </a:cubicBezTo>
                    <a:cubicBezTo>
                      <a:pt x="3" y="150"/>
                      <a:pt x="19" y="154"/>
                      <a:pt x="43" y="157"/>
                    </a:cubicBezTo>
                    <a:cubicBezTo>
                      <a:pt x="43" y="320"/>
                      <a:pt x="43" y="320"/>
                      <a:pt x="43" y="320"/>
                    </a:cubicBezTo>
                    <a:cubicBezTo>
                      <a:pt x="152" y="320"/>
                      <a:pt x="152" y="320"/>
                      <a:pt x="152" y="320"/>
                    </a:cubicBezTo>
                    <a:cubicBezTo>
                      <a:pt x="152" y="156"/>
                      <a:pt x="152" y="156"/>
                      <a:pt x="152" y="156"/>
                    </a:cubicBezTo>
                    <a:cubicBezTo>
                      <a:pt x="172" y="154"/>
                      <a:pt x="186" y="150"/>
                      <a:pt x="189" y="145"/>
                    </a:cubicBezTo>
                    <a:cubicBezTo>
                      <a:pt x="189" y="145"/>
                      <a:pt x="189" y="145"/>
                      <a:pt x="189" y="145"/>
                    </a:cubicBezTo>
                    <a:cubicBezTo>
                      <a:pt x="188" y="45"/>
                      <a:pt x="188" y="45"/>
                      <a:pt x="188" y="45"/>
                    </a:cubicBezTo>
                    <a:cubicBezTo>
                      <a:pt x="185" y="26"/>
                      <a:pt x="169" y="10"/>
                      <a:pt x="146" y="0"/>
                    </a:cubicBezTo>
                    <a:cubicBezTo>
                      <a:pt x="105" y="69"/>
                      <a:pt x="105" y="69"/>
                      <a:pt x="105" y="69"/>
                    </a:cubicBezTo>
                    <a:cubicBezTo>
                      <a:pt x="100" y="38"/>
                      <a:pt x="100" y="38"/>
                      <a:pt x="100" y="38"/>
                    </a:cubicBezTo>
                    <a:cubicBezTo>
                      <a:pt x="104" y="36"/>
                      <a:pt x="106" y="32"/>
                      <a:pt x="106" y="28"/>
                    </a:cubicBezTo>
                    <a:cubicBezTo>
                      <a:pt x="106" y="22"/>
                      <a:pt x="101" y="16"/>
                      <a:pt x="94" y="16"/>
                    </a:cubicBezTo>
                    <a:cubicBezTo>
                      <a:pt x="88" y="16"/>
                      <a:pt x="82" y="22"/>
                      <a:pt x="82" y="28"/>
                    </a:cubicBezTo>
                    <a:cubicBezTo>
                      <a:pt x="82" y="32"/>
                      <a:pt x="85" y="36"/>
                      <a:pt x="88" y="38"/>
                    </a:cubicBezTo>
                    <a:cubicBezTo>
                      <a:pt x="83" y="68"/>
                      <a:pt x="83" y="68"/>
                      <a:pt x="83" y="68"/>
                    </a:cubicBezTo>
                    <a:cubicBezTo>
                      <a:pt x="43" y="0"/>
                      <a:pt x="43" y="0"/>
                      <a:pt x="43" y="0"/>
                    </a:cubicBezTo>
                    <a:cubicBezTo>
                      <a:pt x="20" y="10"/>
                      <a:pt x="4" y="26"/>
                      <a:pt x="0" y="4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200">
                  <a:solidFill>
                    <a:schemeClr val="bg1">
                      <a:lumMod val="50000"/>
                    </a:schemeClr>
                  </a:solidFill>
                  <a:latin typeface="微软雅黑" panose="020B0503020204020204" pitchFamily="34" charset="-122"/>
                  <a:ea typeface="微软雅黑" panose="020B0503020204020204" pitchFamily="34" charset="-122"/>
                </a:endParaRPr>
              </a:p>
            </p:txBody>
          </p:sp>
          <p:sp>
            <p:nvSpPr>
              <p:cNvPr id="45" name="Freeform 276"/>
              <p:cNvSpPr>
                <a:spLocks/>
              </p:cNvSpPr>
              <p:nvPr/>
            </p:nvSpPr>
            <p:spPr bwMode="auto">
              <a:xfrm>
                <a:off x="5700126" y="3151041"/>
                <a:ext cx="612739" cy="573621"/>
              </a:xfrm>
              <a:custGeom>
                <a:avLst/>
                <a:gdLst>
                  <a:gd name="T0" fmla="*/ 875 w 908"/>
                  <a:gd name="T1" fmla="*/ 762 h 850"/>
                  <a:gd name="T2" fmla="*/ 843 w 908"/>
                  <a:gd name="T3" fmla="*/ 787 h 850"/>
                  <a:gd name="T4" fmla="*/ 72 w 908"/>
                  <a:gd name="T5" fmla="*/ 787 h 850"/>
                  <a:gd name="T6" fmla="*/ 72 w 908"/>
                  <a:gd name="T7" fmla="*/ 64 h 850"/>
                  <a:gd name="T8" fmla="*/ 96 w 908"/>
                  <a:gd name="T9" fmla="*/ 33 h 850"/>
                  <a:gd name="T10" fmla="*/ 63 w 908"/>
                  <a:gd name="T11" fmla="*/ 0 h 850"/>
                  <a:gd name="T12" fmla="*/ 31 w 908"/>
                  <a:gd name="T13" fmla="*/ 33 h 850"/>
                  <a:gd name="T14" fmla="*/ 55 w 908"/>
                  <a:gd name="T15" fmla="*/ 64 h 850"/>
                  <a:gd name="T16" fmla="*/ 55 w 908"/>
                  <a:gd name="T17" fmla="*/ 787 h 850"/>
                  <a:gd name="T18" fmla="*/ 0 w 908"/>
                  <a:gd name="T19" fmla="*/ 787 h 850"/>
                  <a:gd name="T20" fmla="*/ 0 w 908"/>
                  <a:gd name="T21" fmla="*/ 804 h 850"/>
                  <a:gd name="T22" fmla="*/ 55 w 908"/>
                  <a:gd name="T23" fmla="*/ 804 h 850"/>
                  <a:gd name="T24" fmla="*/ 55 w 908"/>
                  <a:gd name="T25" fmla="*/ 850 h 850"/>
                  <a:gd name="T26" fmla="*/ 72 w 908"/>
                  <a:gd name="T27" fmla="*/ 850 h 850"/>
                  <a:gd name="T28" fmla="*/ 72 w 908"/>
                  <a:gd name="T29" fmla="*/ 804 h 850"/>
                  <a:gd name="T30" fmla="*/ 844 w 908"/>
                  <a:gd name="T31" fmla="*/ 804 h 850"/>
                  <a:gd name="T32" fmla="*/ 875 w 908"/>
                  <a:gd name="T33" fmla="*/ 827 h 850"/>
                  <a:gd name="T34" fmla="*/ 908 w 908"/>
                  <a:gd name="T35" fmla="*/ 794 h 850"/>
                  <a:gd name="T36" fmla="*/ 875 w 908"/>
                  <a:gd name="T37" fmla="*/ 762 h 8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08" h="850">
                    <a:moveTo>
                      <a:pt x="875" y="762"/>
                    </a:moveTo>
                    <a:cubicBezTo>
                      <a:pt x="860" y="762"/>
                      <a:pt x="847" y="773"/>
                      <a:pt x="843" y="787"/>
                    </a:cubicBezTo>
                    <a:cubicBezTo>
                      <a:pt x="72" y="787"/>
                      <a:pt x="72" y="787"/>
                      <a:pt x="72" y="787"/>
                    </a:cubicBezTo>
                    <a:cubicBezTo>
                      <a:pt x="72" y="64"/>
                      <a:pt x="72" y="64"/>
                      <a:pt x="72" y="64"/>
                    </a:cubicBezTo>
                    <a:cubicBezTo>
                      <a:pt x="86" y="60"/>
                      <a:pt x="96" y="48"/>
                      <a:pt x="96" y="33"/>
                    </a:cubicBezTo>
                    <a:cubicBezTo>
                      <a:pt x="96" y="15"/>
                      <a:pt x="81" y="0"/>
                      <a:pt x="63" y="0"/>
                    </a:cubicBezTo>
                    <a:cubicBezTo>
                      <a:pt x="45" y="0"/>
                      <a:pt x="31" y="15"/>
                      <a:pt x="31" y="33"/>
                    </a:cubicBezTo>
                    <a:cubicBezTo>
                      <a:pt x="31" y="48"/>
                      <a:pt x="41" y="60"/>
                      <a:pt x="55" y="64"/>
                    </a:cubicBezTo>
                    <a:cubicBezTo>
                      <a:pt x="55" y="787"/>
                      <a:pt x="55" y="787"/>
                      <a:pt x="55" y="787"/>
                    </a:cubicBezTo>
                    <a:cubicBezTo>
                      <a:pt x="0" y="787"/>
                      <a:pt x="0" y="787"/>
                      <a:pt x="0" y="787"/>
                    </a:cubicBezTo>
                    <a:cubicBezTo>
                      <a:pt x="0" y="804"/>
                      <a:pt x="0" y="804"/>
                      <a:pt x="0" y="804"/>
                    </a:cubicBezTo>
                    <a:cubicBezTo>
                      <a:pt x="55" y="804"/>
                      <a:pt x="55" y="804"/>
                      <a:pt x="55" y="804"/>
                    </a:cubicBezTo>
                    <a:cubicBezTo>
                      <a:pt x="55" y="850"/>
                      <a:pt x="55" y="850"/>
                      <a:pt x="55" y="850"/>
                    </a:cubicBezTo>
                    <a:cubicBezTo>
                      <a:pt x="72" y="850"/>
                      <a:pt x="72" y="850"/>
                      <a:pt x="72" y="850"/>
                    </a:cubicBezTo>
                    <a:cubicBezTo>
                      <a:pt x="72" y="804"/>
                      <a:pt x="72" y="804"/>
                      <a:pt x="72" y="804"/>
                    </a:cubicBezTo>
                    <a:cubicBezTo>
                      <a:pt x="844" y="804"/>
                      <a:pt x="844" y="804"/>
                      <a:pt x="844" y="804"/>
                    </a:cubicBezTo>
                    <a:cubicBezTo>
                      <a:pt x="848" y="817"/>
                      <a:pt x="861" y="827"/>
                      <a:pt x="875" y="827"/>
                    </a:cubicBezTo>
                    <a:cubicBezTo>
                      <a:pt x="893" y="827"/>
                      <a:pt x="908" y="812"/>
                      <a:pt x="908" y="794"/>
                    </a:cubicBezTo>
                    <a:cubicBezTo>
                      <a:pt x="908" y="776"/>
                      <a:pt x="893" y="762"/>
                      <a:pt x="875" y="76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20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9" name="组合 8"/>
            <p:cNvGrpSpPr/>
            <p:nvPr/>
          </p:nvGrpSpPr>
          <p:grpSpPr>
            <a:xfrm>
              <a:off x="3695765" y="3350953"/>
              <a:ext cx="361841" cy="341408"/>
              <a:chOff x="3098700" y="5569159"/>
              <a:chExt cx="642147" cy="605886"/>
            </a:xfrm>
            <a:solidFill>
              <a:schemeClr val="accent6"/>
            </a:solidFill>
          </p:grpSpPr>
          <p:sp>
            <p:nvSpPr>
              <p:cNvPr id="32" name="Freeform 349"/>
              <p:cNvSpPr>
                <a:spLocks/>
              </p:cNvSpPr>
              <p:nvPr/>
            </p:nvSpPr>
            <p:spPr bwMode="auto">
              <a:xfrm>
                <a:off x="3119543" y="5569159"/>
                <a:ext cx="621304" cy="392027"/>
              </a:xfrm>
              <a:custGeom>
                <a:avLst/>
                <a:gdLst>
                  <a:gd name="T0" fmla="*/ 880 w 921"/>
                  <a:gd name="T1" fmla="*/ 447 h 581"/>
                  <a:gd name="T2" fmla="*/ 879 w 921"/>
                  <a:gd name="T3" fmla="*/ 427 h 581"/>
                  <a:gd name="T4" fmla="*/ 431 w 921"/>
                  <a:gd name="T5" fmla="*/ 0 h 581"/>
                  <a:gd name="T6" fmla="*/ 3 w 921"/>
                  <a:gd name="T7" fmla="*/ 317 h 581"/>
                  <a:gd name="T8" fmla="*/ 0 w 921"/>
                  <a:gd name="T9" fmla="*/ 326 h 581"/>
                  <a:gd name="T10" fmla="*/ 108 w 921"/>
                  <a:gd name="T11" fmla="*/ 326 h 581"/>
                  <a:gd name="T12" fmla="*/ 109 w 921"/>
                  <a:gd name="T13" fmla="*/ 322 h 581"/>
                  <a:gd name="T14" fmla="*/ 431 w 921"/>
                  <a:gd name="T15" fmla="*/ 102 h 581"/>
                  <a:gd name="T16" fmla="*/ 776 w 921"/>
                  <a:gd name="T17" fmla="*/ 424 h 581"/>
                  <a:gd name="T18" fmla="*/ 778 w 921"/>
                  <a:gd name="T19" fmla="*/ 447 h 581"/>
                  <a:gd name="T20" fmla="*/ 729 w 921"/>
                  <a:gd name="T21" fmla="*/ 447 h 581"/>
                  <a:gd name="T22" fmla="*/ 826 w 921"/>
                  <a:gd name="T23" fmla="*/ 581 h 581"/>
                  <a:gd name="T24" fmla="*/ 921 w 921"/>
                  <a:gd name="T25" fmla="*/ 447 h 581"/>
                  <a:gd name="T26" fmla="*/ 880 w 921"/>
                  <a:gd name="T27" fmla="*/ 447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21" h="581">
                    <a:moveTo>
                      <a:pt x="880" y="447"/>
                    </a:moveTo>
                    <a:cubicBezTo>
                      <a:pt x="879" y="427"/>
                      <a:pt x="879" y="427"/>
                      <a:pt x="879" y="427"/>
                    </a:cubicBezTo>
                    <a:cubicBezTo>
                      <a:pt x="867" y="187"/>
                      <a:pt x="670" y="0"/>
                      <a:pt x="431" y="0"/>
                    </a:cubicBezTo>
                    <a:cubicBezTo>
                      <a:pt x="236" y="0"/>
                      <a:pt x="60" y="130"/>
                      <a:pt x="3" y="317"/>
                    </a:cubicBezTo>
                    <a:cubicBezTo>
                      <a:pt x="0" y="326"/>
                      <a:pt x="0" y="326"/>
                      <a:pt x="0" y="326"/>
                    </a:cubicBezTo>
                    <a:cubicBezTo>
                      <a:pt x="108" y="326"/>
                      <a:pt x="108" y="326"/>
                      <a:pt x="108" y="326"/>
                    </a:cubicBezTo>
                    <a:cubicBezTo>
                      <a:pt x="109" y="322"/>
                      <a:pt x="109" y="322"/>
                      <a:pt x="109" y="322"/>
                    </a:cubicBezTo>
                    <a:cubicBezTo>
                      <a:pt x="162" y="188"/>
                      <a:pt x="288" y="102"/>
                      <a:pt x="431" y="102"/>
                    </a:cubicBezTo>
                    <a:cubicBezTo>
                      <a:pt x="612" y="102"/>
                      <a:pt x="763" y="244"/>
                      <a:pt x="776" y="424"/>
                    </a:cubicBezTo>
                    <a:cubicBezTo>
                      <a:pt x="778" y="447"/>
                      <a:pt x="778" y="447"/>
                      <a:pt x="778" y="447"/>
                    </a:cubicBezTo>
                    <a:cubicBezTo>
                      <a:pt x="729" y="447"/>
                      <a:pt x="729" y="447"/>
                      <a:pt x="729" y="447"/>
                    </a:cubicBezTo>
                    <a:cubicBezTo>
                      <a:pt x="826" y="581"/>
                      <a:pt x="826" y="581"/>
                      <a:pt x="826" y="581"/>
                    </a:cubicBezTo>
                    <a:cubicBezTo>
                      <a:pt x="921" y="447"/>
                      <a:pt x="921" y="447"/>
                      <a:pt x="921" y="447"/>
                    </a:cubicBezTo>
                    <a:lnTo>
                      <a:pt x="880" y="44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200">
                  <a:solidFill>
                    <a:schemeClr val="bg1">
                      <a:lumMod val="50000"/>
                    </a:schemeClr>
                  </a:solidFill>
                  <a:latin typeface="微软雅黑" panose="020B0503020204020204" pitchFamily="34" charset="-122"/>
                  <a:ea typeface="微软雅黑" panose="020B0503020204020204" pitchFamily="34" charset="-122"/>
                </a:endParaRPr>
              </a:p>
            </p:txBody>
          </p:sp>
          <p:sp>
            <p:nvSpPr>
              <p:cNvPr id="33" name="Freeform 350"/>
              <p:cNvSpPr>
                <a:spLocks/>
              </p:cNvSpPr>
              <p:nvPr/>
            </p:nvSpPr>
            <p:spPr bwMode="auto">
              <a:xfrm>
                <a:off x="3098700" y="5880953"/>
                <a:ext cx="565341" cy="294092"/>
              </a:xfrm>
              <a:custGeom>
                <a:avLst/>
                <a:gdLst>
                  <a:gd name="T0" fmla="*/ 704 w 838"/>
                  <a:gd name="T1" fmla="*/ 235 h 436"/>
                  <a:gd name="T2" fmla="*/ 462 w 838"/>
                  <a:gd name="T3" fmla="*/ 334 h 436"/>
                  <a:gd name="T4" fmla="*/ 166 w 838"/>
                  <a:gd name="T5" fmla="*/ 166 h 436"/>
                  <a:gd name="T6" fmla="*/ 147 w 838"/>
                  <a:gd name="T7" fmla="*/ 134 h 436"/>
                  <a:gd name="T8" fmla="*/ 192 w 838"/>
                  <a:gd name="T9" fmla="*/ 134 h 436"/>
                  <a:gd name="T10" fmla="*/ 95 w 838"/>
                  <a:gd name="T11" fmla="*/ 0 h 436"/>
                  <a:gd name="T12" fmla="*/ 0 w 838"/>
                  <a:gd name="T13" fmla="*/ 134 h 436"/>
                  <a:gd name="T14" fmla="*/ 38 w 838"/>
                  <a:gd name="T15" fmla="*/ 134 h 436"/>
                  <a:gd name="T16" fmla="*/ 43 w 838"/>
                  <a:gd name="T17" fmla="*/ 147 h 436"/>
                  <a:gd name="T18" fmla="*/ 462 w 838"/>
                  <a:gd name="T19" fmla="*/ 436 h 436"/>
                  <a:gd name="T20" fmla="*/ 830 w 838"/>
                  <a:gd name="T21" fmla="*/ 244 h 436"/>
                  <a:gd name="T22" fmla="*/ 838 w 838"/>
                  <a:gd name="T23" fmla="*/ 233 h 436"/>
                  <a:gd name="T24" fmla="*/ 706 w 838"/>
                  <a:gd name="T25" fmla="*/ 233 h 436"/>
                  <a:gd name="T26" fmla="*/ 704 w 838"/>
                  <a:gd name="T27" fmla="*/ 235 h 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38" h="436">
                    <a:moveTo>
                      <a:pt x="704" y="235"/>
                    </a:moveTo>
                    <a:cubicBezTo>
                      <a:pt x="640" y="298"/>
                      <a:pt x="551" y="334"/>
                      <a:pt x="462" y="334"/>
                    </a:cubicBezTo>
                    <a:cubicBezTo>
                      <a:pt x="342" y="334"/>
                      <a:pt x="228" y="270"/>
                      <a:pt x="166" y="166"/>
                    </a:cubicBezTo>
                    <a:cubicBezTo>
                      <a:pt x="147" y="134"/>
                      <a:pt x="147" y="134"/>
                      <a:pt x="147" y="134"/>
                    </a:cubicBezTo>
                    <a:cubicBezTo>
                      <a:pt x="192" y="134"/>
                      <a:pt x="192" y="134"/>
                      <a:pt x="192" y="134"/>
                    </a:cubicBezTo>
                    <a:cubicBezTo>
                      <a:pt x="95" y="0"/>
                      <a:pt x="95" y="0"/>
                      <a:pt x="95" y="0"/>
                    </a:cubicBezTo>
                    <a:cubicBezTo>
                      <a:pt x="0" y="134"/>
                      <a:pt x="0" y="134"/>
                      <a:pt x="0" y="134"/>
                    </a:cubicBezTo>
                    <a:cubicBezTo>
                      <a:pt x="38" y="134"/>
                      <a:pt x="38" y="134"/>
                      <a:pt x="38" y="134"/>
                    </a:cubicBezTo>
                    <a:cubicBezTo>
                      <a:pt x="43" y="147"/>
                      <a:pt x="43" y="147"/>
                      <a:pt x="43" y="147"/>
                    </a:cubicBezTo>
                    <a:cubicBezTo>
                      <a:pt x="109" y="320"/>
                      <a:pt x="278" y="436"/>
                      <a:pt x="462" y="436"/>
                    </a:cubicBezTo>
                    <a:cubicBezTo>
                      <a:pt x="609" y="436"/>
                      <a:pt x="746" y="364"/>
                      <a:pt x="830" y="244"/>
                    </a:cubicBezTo>
                    <a:cubicBezTo>
                      <a:pt x="838" y="233"/>
                      <a:pt x="838" y="233"/>
                      <a:pt x="838" y="233"/>
                    </a:cubicBezTo>
                    <a:cubicBezTo>
                      <a:pt x="706" y="233"/>
                      <a:pt x="706" y="233"/>
                      <a:pt x="706" y="233"/>
                    </a:cubicBezTo>
                    <a:lnTo>
                      <a:pt x="704" y="235"/>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200">
                  <a:solidFill>
                    <a:schemeClr val="bg1">
                      <a:lumMod val="50000"/>
                    </a:schemeClr>
                  </a:solidFill>
                  <a:latin typeface="微软雅黑" panose="020B0503020204020204" pitchFamily="34" charset="-122"/>
                  <a:ea typeface="微软雅黑" panose="020B0503020204020204" pitchFamily="34" charset="-122"/>
                </a:endParaRPr>
              </a:p>
            </p:txBody>
          </p:sp>
          <p:sp>
            <p:nvSpPr>
              <p:cNvPr id="34" name="Freeform 351"/>
              <p:cNvSpPr>
                <a:spLocks noEditPoints="1"/>
              </p:cNvSpPr>
              <p:nvPr/>
            </p:nvSpPr>
            <p:spPr bwMode="auto">
              <a:xfrm>
                <a:off x="3217193" y="5689366"/>
                <a:ext cx="380606" cy="371184"/>
              </a:xfrm>
              <a:custGeom>
                <a:avLst/>
                <a:gdLst>
                  <a:gd name="T0" fmla="*/ 0 w 564"/>
                  <a:gd name="T1" fmla="*/ 227 h 550"/>
                  <a:gd name="T2" fmla="*/ 0 w 564"/>
                  <a:gd name="T3" fmla="*/ 327 h 550"/>
                  <a:gd name="T4" fmla="*/ 46 w 564"/>
                  <a:gd name="T5" fmla="*/ 327 h 550"/>
                  <a:gd name="T6" fmla="*/ 80 w 564"/>
                  <a:gd name="T7" fmla="*/ 407 h 550"/>
                  <a:gd name="T8" fmla="*/ 48 w 564"/>
                  <a:gd name="T9" fmla="*/ 439 h 550"/>
                  <a:gd name="T10" fmla="*/ 119 w 564"/>
                  <a:gd name="T11" fmla="*/ 510 h 550"/>
                  <a:gd name="T12" fmla="*/ 151 w 564"/>
                  <a:gd name="T13" fmla="*/ 478 h 550"/>
                  <a:gd name="T14" fmla="*/ 230 w 564"/>
                  <a:gd name="T15" fmla="*/ 511 h 550"/>
                  <a:gd name="T16" fmla="*/ 230 w 564"/>
                  <a:gd name="T17" fmla="*/ 550 h 550"/>
                  <a:gd name="T18" fmla="*/ 330 w 564"/>
                  <a:gd name="T19" fmla="*/ 550 h 550"/>
                  <a:gd name="T20" fmla="*/ 330 w 564"/>
                  <a:gd name="T21" fmla="*/ 512 h 550"/>
                  <a:gd name="T22" fmla="*/ 414 w 564"/>
                  <a:gd name="T23" fmla="*/ 478 h 550"/>
                  <a:gd name="T24" fmla="*/ 444 w 564"/>
                  <a:gd name="T25" fmla="*/ 509 h 550"/>
                  <a:gd name="T26" fmla="*/ 515 w 564"/>
                  <a:gd name="T27" fmla="*/ 438 h 550"/>
                  <a:gd name="T28" fmla="*/ 485 w 564"/>
                  <a:gd name="T29" fmla="*/ 408 h 550"/>
                  <a:gd name="T30" fmla="*/ 520 w 564"/>
                  <a:gd name="T31" fmla="*/ 327 h 550"/>
                  <a:gd name="T32" fmla="*/ 564 w 564"/>
                  <a:gd name="T33" fmla="*/ 327 h 550"/>
                  <a:gd name="T34" fmla="*/ 564 w 564"/>
                  <a:gd name="T35" fmla="*/ 227 h 550"/>
                  <a:gd name="T36" fmla="*/ 521 w 564"/>
                  <a:gd name="T37" fmla="*/ 227 h 550"/>
                  <a:gd name="T38" fmla="*/ 486 w 564"/>
                  <a:gd name="T39" fmla="*/ 143 h 550"/>
                  <a:gd name="T40" fmla="*/ 518 w 564"/>
                  <a:gd name="T41" fmla="*/ 111 h 550"/>
                  <a:gd name="T42" fmla="*/ 447 w 564"/>
                  <a:gd name="T43" fmla="*/ 40 h 550"/>
                  <a:gd name="T44" fmla="*/ 415 w 564"/>
                  <a:gd name="T45" fmla="*/ 72 h 550"/>
                  <a:gd name="T46" fmla="*/ 330 w 564"/>
                  <a:gd name="T47" fmla="*/ 38 h 550"/>
                  <a:gd name="T48" fmla="*/ 330 w 564"/>
                  <a:gd name="T49" fmla="*/ 0 h 550"/>
                  <a:gd name="T50" fmla="*/ 230 w 564"/>
                  <a:gd name="T51" fmla="*/ 0 h 550"/>
                  <a:gd name="T52" fmla="*/ 230 w 564"/>
                  <a:gd name="T53" fmla="*/ 39 h 550"/>
                  <a:gd name="T54" fmla="*/ 150 w 564"/>
                  <a:gd name="T55" fmla="*/ 73 h 550"/>
                  <a:gd name="T56" fmla="*/ 116 w 564"/>
                  <a:gd name="T57" fmla="*/ 39 h 550"/>
                  <a:gd name="T58" fmla="*/ 45 w 564"/>
                  <a:gd name="T59" fmla="*/ 110 h 550"/>
                  <a:gd name="T60" fmla="*/ 79 w 564"/>
                  <a:gd name="T61" fmla="*/ 144 h 550"/>
                  <a:gd name="T62" fmla="*/ 45 w 564"/>
                  <a:gd name="T63" fmla="*/ 227 h 550"/>
                  <a:gd name="T64" fmla="*/ 0 w 564"/>
                  <a:gd name="T65" fmla="*/ 227 h 550"/>
                  <a:gd name="T66" fmla="*/ 283 w 564"/>
                  <a:gd name="T67" fmla="*/ 104 h 550"/>
                  <a:gd name="T68" fmla="*/ 456 w 564"/>
                  <a:gd name="T69" fmla="*/ 275 h 550"/>
                  <a:gd name="T70" fmla="*/ 283 w 564"/>
                  <a:gd name="T71" fmla="*/ 446 h 550"/>
                  <a:gd name="T72" fmla="*/ 110 w 564"/>
                  <a:gd name="T73" fmla="*/ 275 h 550"/>
                  <a:gd name="T74" fmla="*/ 283 w 564"/>
                  <a:gd name="T75" fmla="*/ 104 h 5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64" h="550">
                    <a:moveTo>
                      <a:pt x="0" y="227"/>
                    </a:moveTo>
                    <a:cubicBezTo>
                      <a:pt x="0" y="327"/>
                      <a:pt x="0" y="327"/>
                      <a:pt x="0" y="327"/>
                    </a:cubicBezTo>
                    <a:cubicBezTo>
                      <a:pt x="46" y="327"/>
                      <a:pt x="46" y="327"/>
                      <a:pt x="46" y="327"/>
                    </a:cubicBezTo>
                    <a:cubicBezTo>
                      <a:pt x="52" y="356"/>
                      <a:pt x="64" y="383"/>
                      <a:pt x="80" y="407"/>
                    </a:cubicBezTo>
                    <a:cubicBezTo>
                      <a:pt x="48" y="439"/>
                      <a:pt x="48" y="439"/>
                      <a:pt x="48" y="439"/>
                    </a:cubicBezTo>
                    <a:cubicBezTo>
                      <a:pt x="119" y="510"/>
                      <a:pt x="119" y="510"/>
                      <a:pt x="119" y="510"/>
                    </a:cubicBezTo>
                    <a:cubicBezTo>
                      <a:pt x="151" y="478"/>
                      <a:pt x="151" y="478"/>
                      <a:pt x="151" y="478"/>
                    </a:cubicBezTo>
                    <a:cubicBezTo>
                      <a:pt x="175" y="493"/>
                      <a:pt x="202" y="504"/>
                      <a:pt x="230" y="511"/>
                    </a:cubicBezTo>
                    <a:cubicBezTo>
                      <a:pt x="230" y="550"/>
                      <a:pt x="230" y="550"/>
                      <a:pt x="230" y="550"/>
                    </a:cubicBezTo>
                    <a:cubicBezTo>
                      <a:pt x="330" y="550"/>
                      <a:pt x="330" y="550"/>
                      <a:pt x="330" y="550"/>
                    </a:cubicBezTo>
                    <a:cubicBezTo>
                      <a:pt x="330" y="512"/>
                      <a:pt x="330" y="512"/>
                      <a:pt x="330" y="512"/>
                    </a:cubicBezTo>
                    <a:cubicBezTo>
                      <a:pt x="360" y="506"/>
                      <a:pt x="389" y="494"/>
                      <a:pt x="414" y="478"/>
                    </a:cubicBezTo>
                    <a:cubicBezTo>
                      <a:pt x="444" y="509"/>
                      <a:pt x="444" y="509"/>
                      <a:pt x="444" y="509"/>
                    </a:cubicBezTo>
                    <a:cubicBezTo>
                      <a:pt x="515" y="438"/>
                      <a:pt x="515" y="438"/>
                      <a:pt x="515" y="438"/>
                    </a:cubicBezTo>
                    <a:cubicBezTo>
                      <a:pt x="485" y="408"/>
                      <a:pt x="485" y="408"/>
                      <a:pt x="485" y="408"/>
                    </a:cubicBezTo>
                    <a:cubicBezTo>
                      <a:pt x="502" y="384"/>
                      <a:pt x="514" y="356"/>
                      <a:pt x="520" y="327"/>
                    </a:cubicBezTo>
                    <a:cubicBezTo>
                      <a:pt x="564" y="327"/>
                      <a:pt x="564" y="327"/>
                      <a:pt x="564" y="327"/>
                    </a:cubicBezTo>
                    <a:cubicBezTo>
                      <a:pt x="564" y="227"/>
                      <a:pt x="564" y="227"/>
                      <a:pt x="564" y="227"/>
                    </a:cubicBezTo>
                    <a:cubicBezTo>
                      <a:pt x="521" y="227"/>
                      <a:pt x="521" y="227"/>
                      <a:pt x="521" y="227"/>
                    </a:cubicBezTo>
                    <a:cubicBezTo>
                      <a:pt x="515" y="196"/>
                      <a:pt x="503" y="168"/>
                      <a:pt x="486" y="143"/>
                    </a:cubicBezTo>
                    <a:cubicBezTo>
                      <a:pt x="518" y="111"/>
                      <a:pt x="518" y="111"/>
                      <a:pt x="518" y="111"/>
                    </a:cubicBezTo>
                    <a:cubicBezTo>
                      <a:pt x="447" y="40"/>
                      <a:pt x="447" y="40"/>
                      <a:pt x="447" y="40"/>
                    </a:cubicBezTo>
                    <a:cubicBezTo>
                      <a:pt x="415" y="72"/>
                      <a:pt x="415" y="72"/>
                      <a:pt x="415" y="72"/>
                    </a:cubicBezTo>
                    <a:cubicBezTo>
                      <a:pt x="389" y="56"/>
                      <a:pt x="361" y="44"/>
                      <a:pt x="330" y="38"/>
                    </a:cubicBezTo>
                    <a:cubicBezTo>
                      <a:pt x="330" y="0"/>
                      <a:pt x="330" y="0"/>
                      <a:pt x="330" y="0"/>
                    </a:cubicBezTo>
                    <a:cubicBezTo>
                      <a:pt x="230" y="0"/>
                      <a:pt x="230" y="0"/>
                      <a:pt x="230" y="0"/>
                    </a:cubicBezTo>
                    <a:cubicBezTo>
                      <a:pt x="230" y="39"/>
                      <a:pt x="230" y="39"/>
                      <a:pt x="230" y="39"/>
                    </a:cubicBezTo>
                    <a:cubicBezTo>
                      <a:pt x="201" y="46"/>
                      <a:pt x="174" y="57"/>
                      <a:pt x="150" y="73"/>
                    </a:cubicBezTo>
                    <a:cubicBezTo>
                      <a:pt x="116" y="39"/>
                      <a:pt x="116" y="39"/>
                      <a:pt x="116" y="39"/>
                    </a:cubicBezTo>
                    <a:cubicBezTo>
                      <a:pt x="45" y="110"/>
                      <a:pt x="45" y="110"/>
                      <a:pt x="45" y="110"/>
                    </a:cubicBezTo>
                    <a:cubicBezTo>
                      <a:pt x="79" y="144"/>
                      <a:pt x="79" y="144"/>
                      <a:pt x="79" y="144"/>
                    </a:cubicBezTo>
                    <a:cubicBezTo>
                      <a:pt x="63" y="169"/>
                      <a:pt x="51" y="197"/>
                      <a:pt x="45" y="227"/>
                    </a:cubicBezTo>
                    <a:lnTo>
                      <a:pt x="0" y="227"/>
                    </a:lnTo>
                    <a:close/>
                    <a:moveTo>
                      <a:pt x="283" y="104"/>
                    </a:moveTo>
                    <a:cubicBezTo>
                      <a:pt x="378" y="104"/>
                      <a:pt x="456" y="181"/>
                      <a:pt x="456" y="275"/>
                    </a:cubicBezTo>
                    <a:cubicBezTo>
                      <a:pt x="456" y="369"/>
                      <a:pt x="378" y="446"/>
                      <a:pt x="283" y="446"/>
                    </a:cubicBezTo>
                    <a:cubicBezTo>
                      <a:pt x="188" y="446"/>
                      <a:pt x="110" y="369"/>
                      <a:pt x="110" y="275"/>
                    </a:cubicBezTo>
                    <a:cubicBezTo>
                      <a:pt x="110" y="181"/>
                      <a:pt x="188" y="104"/>
                      <a:pt x="283" y="10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200">
                  <a:solidFill>
                    <a:schemeClr val="bg1">
                      <a:lumMod val="50000"/>
                    </a:schemeClr>
                  </a:solidFill>
                  <a:latin typeface="微软雅黑" panose="020B0503020204020204" pitchFamily="34" charset="-122"/>
                  <a:ea typeface="微软雅黑" panose="020B0503020204020204" pitchFamily="34" charset="-122"/>
                </a:endParaRPr>
              </a:p>
            </p:txBody>
          </p:sp>
          <p:sp>
            <p:nvSpPr>
              <p:cNvPr id="35" name="Freeform 352"/>
              <p:cNvSpPr>
                <a:spLocks noEditPoints="1"/>
              </p:cNvSpPr>
              <p:nvPr/>
            </p:nvSpPr>
            <p:spPr bwMode="auto">
              <a:xfrm>
                <a:off x="3319126" y="5787872"/>
                <a:ext cx="176170" cy="174742"/>
              </a:xfrm>
              <a:custGeom>
                <a:avLst/>
                <a:gdLst>
                  <a:gd name="T0" fmla="*/ 131 w 261"/>
                  <a:gd name="T1" fmla="*/ 259 h 259"/>
                  <a:gd name="T2" fmla="*/ 261 w 261"/>
                  <a:gd name="T3" fmla="*/ 129 h 259"/>
                  <a:gd name="T4" fmla="*/ 131 w 261"/>
                  <a:gd name="T5" fmla="*/ 0 h 259"/>
                  <a:gd name="T6" fmla="*/ 0 w 261"/>
                  <a:gd name="T7" fmla="*/ 129 h 259"/>
                  <a:gd name="T8" fmla="*/ 131 w 261"/>
                  <a:gd name="T9" fmla="*/ 259 h 259"/>
                  <a:gd name="T10" fmla="*/ 131 w 261"/>
                  <a:gd name="T11" fmla="*/ 42 h 259"/>
                  <a:gd name="T12" fmla="*/ 219 w 261"/>
                  <a:gd name="T13" fmla="*/ 129 h 259"/>
                  <a:gd name="T14" fmla="*/ 131 w 261"/>
                  <a:gd name="T15" fmla="*/ 217 h 259"/>
                  <a:gd name="T16" fmla="*/ 42 w 261"/>
                  <a:gd name="T17" fmla="*/ 129 h 259"/>
                  <a:gd name="T18" fmla="*/ 131 w 261"/>
                  <a:gd name="T19" fmla="*/ 42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1" h="259">
                    <a:moveTo>
                      <a:pt x="131" y="259"/>
                    </a:moveTo>
                    <a:cubicBezTo>
                      <a:pt x="203" y="259"/>
                      <a:pt x="261" y="201"/>
                      <a:pt x="261" y="129"/>
                    </a:cubicBezTo>
                    <a:cubicBezTo>
                      <a:pt x="261" y="58"/>
                      <a:pt x="203" y="0"/>
                      <a:pt x="131" y="0"/>
                    </a:cubicBezTo>
                    <a:cubicBezTo>
                      <a:pt x="58" y="0"/>
                      <a:pt x="0" y="58"/>
                      <a:pt x="0" y="129"/>
                    </a:cubicBezTo>
                    <a:cubicBezTo>
                      <a:pt x="0" y="201"/>
                      <a:pt x="58" y="259"/>
                      <a:pt x="131" y="259"/>
                    </a:cubicBezTo>
                    <a:close/>
                    <a:moveTo>
                      <a:pt x="131" y="42"/>
                    </a:moveTo>
                    <a:cubicBezTo>
                      <a:pt x="179" y="42"/>
                      <a:pt x="219" y="81"/>
                      <a:pt x="219" y="129"/>
                    </a:cubicBezTo>
                    <a:cubicBezTo>
                      <a:pt x="219" y="177"/>
                      <a:pt x="179" y="217"/>
                      <a:pt x="131" y="217"/>
                    </a:cubicBezTo>
                    <a:cubicBezTo>
                      <a:pt x="82" y="217"/>
                      <a:pt x="42" y="177"/>
                      <a:pt x="42" y="129"/>
                    </a:cubicBezTo>
                    <a:cubicBezTo>
                      <a:pt x="42" y="81"/>
                      <a:pt x="82" y="42"/>
                      <a:pt x="131" y="4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200">
                  <a:solidFill>
                    <a:schemeClr val="bg1">
                      <a:lumMod val="50000"/>
                    </a:schemeClr>
                  </a:solidFill>
                  <a:latin typeface="微软雅黑" panose="020B0503020204020204" pitchFamily="34" charset="-122"/>
                  <a:ea typeface="微软雅黑" panose="020B0503020204020204" pitchFamily="34" charset="-122"/>
                </a:endParaRPr>
              </a:p>
            </p:txBody>
          </p:sp>
          <p:sp>
            <p:nvSpPr>
              <p:cNvPr id="36" name="Oval 353"/>
              <p:cNvSpPr>
                <a:spLocks noChangeArrowheads="1"/>
              </p:cNvSpPr>
              <p:nvPr/>
            </p:nvSpPr>
            <p:spPr bwMode="auto">
              <a:xfrm>
                <a:off x="3375945" y="5844406"/>
                <a:ext cx="62530" cy="60817"/>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20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10" name="组合 9"/>
            <p:cNvGrpSpPr/>
            <p:nvPr/>
          </p:nvGrpSpPr>
          <p:grpSpPr>
            <a:xfrm>
              <a:off x="5113187" y="3349106"/>
              <a:ext cx="346397" cy="345109"/>
              <a:chOff x="6932170" y="3118777"/>
              <a:chExt cx="614738" cy="612452"/>
            </a:xfrm>
            <a:solidFill>
              <a:schemeClr val="accent6"/>
            </a:solidFill>
          </p:grpSpPr>
          <p:sp>
            <p:nvSpPr>
              <p:cNvPr id="20" name="Freeform 374"/>
              <p:cNvSpPr>
                <a:spLocks noEditPoints="1"/>
              </p:cNvSpPr>
              <p:nvPr/>
            </p:nvSpPr>
            <p:spPr bwMode="auto">
              <a:xfrm>
                <a:off x="7265379" y="3119348"/>
                <a:ext cx="281529" cy="285526"/>
              </a:xfrm>
              <a:custGeom>
                <a:avLst/>
                <a:gdLst>
                  <a:gd name="T0" fmla="*/ 0 w 417"/>
                  <a:gd name="T1" fmla="*/ 0 h 423"/>
                  <a:gd name="T2" fmla="*/ 0 w 417"/>
                  <a:gd name="T3" fmla="*/ 423 h 423"/>
                  <a:gd name="T4" fmla="*/ 417 w 417"/>
                  <a:gd name="T5" fmla="*/ 423 h 423"/>
                  <a:gd name="T6" fmla="*/ 0 w 417"/>
                  <a:gd name="T7" fmla="*/ 0 h 423"/>
                  <a:gd name="T8" fmla="*/ 19 w 417"/>
                  <a:gd name="T9" fmla="*/ 22 h 423"/>
                  <a:gd name="T10" fmla="*/ 273 w 417"/>
                  <a:gd name="T11" fmla="*/ 148 h 423"/>
                  <a:gd name="T12" fmla="*/ 396 w 417"/>
                  <a:gd name="T13" fmla="*/ 403 h 423"/>
                  <a:gd name="T14" fmla="*/ 19 w 417"/>
                  <a:gd name="T15" fmla="*/ 403 h 423"/>
                  <a:gd name="T16" fmla="*/ 19 w 417"/>
                  <a:gd name="T17" fmla="*/ 22 h 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7" h="423">
                    <a:moveTo>
                      <a:pt x="0" y="0"/>
                    </a:moveTo>
                    <a:cubicBezTo>
                      <a:pt x="0" y="423"/>
                      <a:pt x="0" y="423"/>
                      <a:pt x="0" y="423"/>
                    </a:cubicBezTo>
                    <a:cubicBezTo>
                      <a:pt x="417" y="423"/>
                      <a:pt x="417" y="423"/>
                      <a:pt x="417" y="423"/>
                    </a:cubicBezTo>
                    <a:cubicBezTo>
                      <a:pt x="402" y="198"/>
                      <a:pt x="224" y="19"/>
                      <a:pt x="0" y="0"/>
                    </a:cubicBezTo>
                    <a:close/>
                    <a:moveTo>
                      <a:pt x="19" y="22"/>
                    </a:moveTo>
                    <a:cubicBezTo>
                      <a:pt x="115" y="35"/>
                      <a:pt x="205" y="79"/>
                      <a:pt x="273" y="148"/>
                    </a:cubicBezTo>
                    <a:cubicBezTo>
                      <a:pt x="341" y="217"/>
                      <a:pt x="385" y="307"/>
                      <a:pt x="396" y="403"/>
                    </a:cubicBezTo>
                    <a:cubicBezTo>
                      <a:pt x="19" y="403"/>
                      <a:pt x="19" y="403"/>
                      <a:pt x="19" y="403"/>
                    </a:cubicBezTo>
                    <a:lnTo>
                      <a:pt x="19" y="2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200">
                  <a:solidFill>
                    <a:schemeClr val="bg1">
                      <a:lumMod val="50000"/>
                    </a:schemeClr>
                  </a:solidFill>
                  <a:latin typeface="微软雅黑" panose="020B0503020204020204" pitchFamily="34" charset="-122"/>
                  <a:ea typeface="微软雅黑" panose="020B0503020204020204" pitchFamily="34" charset="-122"/>
                </a:endParaRPr>
              </a:p>
            </p:txBody>
          </p:sp>
          <p:sp>
            <p:nvSpPr>
              <p:cNvPr id="21" name="Freeform 375"/>
              <p:cNvSpPr>
                <a:spLocks noEditPoints="1"/>
              </p:cNvSpPr>
              <p:nvPr/>
            </p:nvSpPr>
            <p:spPr bwMode="auto">
              <a:xfrm>
                <a:off x="7365313" y="3533075"/>
                <a:ext cx="51395" cy="50538"/>
              </a:xfrm>
              <a:custGeom>
                <a:avLst/>
                <a:gdLst>
                  <a:gd name="T0" fmla="*/ 38 w 76"/>
                  <a:gd name="T1" fmla="*/ 0 h 75"/>
                  <a:gd name="T2" fmla="*/ 0 w 76"/>
                  <a:gd name="T3" fmla="*/ 38 h 75"/>
                  <a:gd name="T4" fmla="*/ 38 w 76"/>
                  <a:gd name="T5" fmla="*/ 75 h 75"/>
                  <a:gd name="T6" fmla="*/ 76 w 76"/>
                  <a:gd name="T7" fmla="*/ 38 h 75"/>
                  <a:gd name="T8" fmla="*/ 38 w 76"/>
                  <a:gd name="T9" fmla="*/ 0 h 75"/>
                  <a:gd name="T10" fmla="*/ 38 w 76"/>
                  <a:gd name="T11" fmla="*/ 57 h 75"/>
                  <a:gd name="T12" fmla="*/ 18 w 76"/>
                  <a:gd name="T13" fmla="*/ 38 h 75"/>
                  <a:gd name="T14" fmla="*/ 38 w 76"/>
                  <a:gd name="T15" fmla="*/ 18 h 75"/>
                  <a:gd name="T16" fmla="*/ 58 w 76"/>
                  <a:gd name="T17" fmla="*/ 38 h 75"/>
                  <a:gd name="T18" fmla="*/ 38 w 76"/>
                  <a:gd name="T19" fmla="*/ 57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6" h="75">
                    <a:moveTo>
                      <a:pt x="38" y="0"/>
                    </a:moveTo>
                    <a:cubicBezTo>
                      <a:pt x="17" y="0"/>
                      <a:pt x="0" y="17"/>
                      <a:pt x="0" y="38"/>
                    </a:cubicBezTo>
                    <a:cubicBezTo>
                      <a:pt x="0" y="58"/>
                      <a:pt x="17" y="75"/>
                      <a:pt x="38" y="75"/>
                    </a:cubicBezTo>
                    <a:cubicBezTo>
                      <a:pt x="59" y="75"/>
                      <a:pt x="76" y="58"/>
                      <a:pt x="76" y="38"/>
                    </a:cubicBezTo>
                    <a:cubicBezTo>
                      <a:pt x="76" y="17"/>
                      <a:pt x="59" y="0"/>
                      <a:pt x="38" y="0"/>
                    </a:cubicBezTo>
                    <a:close/>
                    <a:moveTo>
                      <a:pt x="38" y="57"/>
                    </a:moveTo>
                    <a:cubicBezTo>
                      <a:pt x="27" y="57"/>
                      <a:pt x="18" y="48"/>
                      <a:pt x="18" y="38"/>
                    </a:cubicBezTo>
                    <a:cubicBezTo>
                      <a:pt x="18" y="27"/>
                      <a:pt x="27" y="18"/>
                      <a:pt x="38" y="18"/>
                    </a:cubicBezTo>
                    <a:cubicBezTo>
                      <a:pt x="49" y="18"/>
                      <a:pt x="58" y="27"/>
                      <a:pt x="58" y="38"/>
                    </a:cubicBezTo>
                    <a:cubicBezTo>
                      <a:pt x="58" y="48"/>
                      <a:pt x="49" y="57"/>
                      <a:pt x="38" y="57"/>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200">
                  <a:solidFill>
                    <a:schemeClr val="bg1">
                      <a:lumMod val="50000"/>
                    </a:schemeClr>
                  </a:solidFill>
                  <a:latin typeface="微软雅黑" panose="020B0503020204020204" pitchFamily="34" charset="-122"/>
                  <a:ea typeface="微软雅黑" panose="020B0503020204020204" pitchFamily="34" charset="-122"/>
                </a:endParaRPr>
              </a:p>
            </p:txBody>
          </p:sp>
          <p:sp>
            <p:nvSpPr>
              <p:cNvPr id="22" name="Freeform 376"/>
              <p:cNvSpPr>
                <a:spLocks noEditPoints="1"/>
              </p:cNvSpPr>
              <p:nvPr/>
            </p:nvSpPr>
            <p:spPr bwMode="auto">
              <a:xfrm>
                <a:off x="7341614" y="3508519"/>
                <a:ext cx="99934" cy="99363"/>
              </a:xfrm>
              <a:custGeom>
                <a:avLst/>
                <a:gdLst>
                  <a:gd name="T0" fmla="*/ 74 w 148"/>
                  <a:gd name="T1" fmla="*/ 0 h 147"/>
                  <a:gd name="T2" fmla="*/ 0 w 148"/>
                  <a:gd name="T3" fmla="*/ 74 h 147"/>
                  <a:gd name="T4" fmla="*/ 74 w 148"/>
                  <a:gd name="T5" fmla="*/ 147 h 147"/>
                  <a:gd name="T6" fmla="*/ 148 w 148"/>
                  <a:gd name="T7" fmla="*/ 74 h 147"/>
                  <a:gd name="T8" fmla="*/ 74 w 148"/>
                  <a:gd name="T9" fmla="*/ 0 h 147"/>
                  <a:gd name="T10" fmla="*/ 73 w 148"/>
                  <a:gd name="T11" fmla="*/ 129 h 147"/>
                  <a:gd name="T12" fmla="*/ 17 w 148"/>
                  <a:gd name="T13" fmla="*/ 74 h 147"/>
                  <a:gd name="T14" fmla="*/ 73 w 148"/>
                  <a:gd name="T15" fmla="*/ 18 h 147"/>
                  <a:gd name="T16" fmla="*/ 129 w 148"/>
                  <a:gd name="T17" fmla="*/ 74 h 147"/>
                  <a:gd name="T18" fmla="*/ 73 w 148"/>
                  <a:gd name="T19" fmla="*/ 129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8" h="147">
                    <a:moveTo>
                      <a:pt x="74" y="0"/>
                    </a:moveTo>
                    <a:cubicBezTo>
                      <a:pt x="33" y="0"/>
                      <a:pt x="0" y="33"/>
                      <a:pt x="0" y="74"/>
                    </a:cubicBezTo>
                    <a:cubicBezTo>
                      <a:pt x="0" y="114"/>
                      <a:pt x="33" y="147"/>
                      <a:pt x="74" y="147"/>
                    </a:cubicBezTo>
                    <a:cubicBezTo>
                      <a:pt x="115" y="147"/>
                      <a:pt x="148" y="114"/>
                      <a:pt x="148" y="74"/>
                    </a:cubicBezTo>
                    <a:cubicBezTo>
                      <a:pt x="148" y="33"/>
                      <a:pt x="115" y="0"/>
                      <a:pt x="74" y="0"/>
                    </a:cubicBezTo>
                    <a:close/>
                    <a:moveTo>
                      <a:pt x="73" y="129"/>
                    </a:moveTo>
                    <a:cubicBezTo>
                      <a:pt x="42" y="129"/>
                      <a:pt x="17" y="104"/>
                      <a:pt x="17" y="74"/>
                    </a:cubicBezTo>
                    <a:cubicBezTo>
                      <a:pt x="17" y="43"/>
                      <a:pt x="42" y="18"/>
                      <a:pt x="73" y="18"/>
                    </a:cubicBezTo>
                    <a:cubicBezTo>
                      <a:pt x="104" y="18"/>
                      <a:pt x="129" y="43"/>
                      <a:pt x="129" y="74"/>
                    </a:cubicBezTo>
                    <a:cubicBezTo>
                      <a:pt x="129" y="104"/>
                      <a:pt x="104" y="129"/>
                      <a:pt x="73" y="12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200">
                  <a:solidFill>
                    <a:schemeClr val="bg1">
                      <a:lumMod val="50000"/>
                    </a:schemeClr>
                  </a:solidFill>
                  <a:latin typeface="微软雅黑" panose="020B0503020204020204" pitchFamily="34" charset="-122"/>
                  <a:ea typeface="微软雅黑" panose="020B0503020204020204" pitchFamily="34" charset="-122"/>
                </a:endParaRPr>
              </a:p>
            </p:txBody>
          </p:sp>
          <p:sp>
            <p:nvSpPr>
              <p:cNvPr id="23" name="Freeform 377"/>
              <p:cNvSpPr>
                <a:spLocks noEditPoints="1"/>
              </p:cNvSpPr>
              <p:nvPr/>
            </p:nvSpPr>
            <p:spPr bwMode="auto">
              <a:xfrm>
                <a:off x="7265379" y="3445989"/>
                <a:ext cx="281529" cy="284669"/>
              </a:xfrm>
              <a:custGeom>
                <a:avLst/>
                <a:gdLst>
                  <a:gd name="T0" fmla="*/ 0 w 417"/>
                  <a:gd name="T1" fmla="*/ 0 h 422"/>
                  <a:gd name="T2" fmla="*/ 0 w 417"/>
                  <a:gd name="T3" fmla="*/ 422 h 422"/>
                  <a:gd name="T4" fmla="*/ 417 w 417"/>
                  <a:gd name="T5" fmla="*/ 0 h 422"/>
                  <a:gd name="T6" fmla="*/ 0 w 417"/>
                  <a:gd name="T7" fmla="*/ 0 h 422"/>
                  <a:gd name="T8" fmla="*/ 288 w 417"/>
                  <a:gd name="T9" fmla="*/ 189 h 422"/>
                  <a:gd name="T10" fmla="*/ 273 w 417"/>
                  <a:gd name="T11" fmla="*/ 224 h 422"/>
                  <a:gd name="T12" fmla="*/ 286 w 417"/>
                  <a:gd name="T13" fmla="*/ 237 h 422"/>
                  <a:gd name="T14" fmla="*/ 256 w 417"/>
                  <a:gd name="T15" fmla="*/ 267 h 422"/>
                  <a:gd name="T16" fmla="*/ 243 w 417"/>
                  <a:gd name="T17" fmla="*/ 254 h 422"/>
                  <a:gd name="T18" fmla="*/ 207 w 417"/>
                  <a:gd name="T19" fmla="*/ 268 h 422"/>
                  <a:gd name="T20" fmla="*/ 207 w 417"/>
                  <a:gd name="T21" fmla="*/ 285 h 422"/>
                  <a:gd name="T22" fmla="*/ 164 w 417"/>
                  <a:gd name="T23" fmla="*/ 285 h 422"/>
                  <a:gd name="T24" fmla="*/ 164 w 417"/>
                  <a:gd name="T25" fmla="*/ 268 h 422"/>
                  <a:gd name="T26" fmla="*/ 130 w 417"/>
                  <a:gd name="T27" fmla="*/ 253 h 422"/>
                  <a:gd name="T28" fmla="*/ 116 w 417"/>
                  <a:gd name="T29" fmla="*/ 267 h 422"/>
                  <a:gd name="T30" fmla="*/ 86 w 417"/>
                  <a:gd name="T31" fmla="*/ 237 h 422"/>
                  <a:gd name="T32" fmla="*/ 100 w 417"/>
                  <a:gd name="T33" fmla="*/ 223 h 422"/>
                  <a:gd name="T34" fmla="*/ 85 w 417"/>
                  <a:gd name="T35" fmla="*/ 189 h 422"/>
                  <a:gd name="T36" fmla="*/ 65 w 417"/>
                  <a:gd name="T37" fmla="*/ 189 h 422"/>
                  <a:gd name="T38" fmla="*/ 65 w 417"/>
                  <a:gd name="T39" fmla="*/ 146 h 422"/>
                  <a:gd name="T40" fmla="*/ 85 w 417"/>
                  <a:gd name="T41" fmla="*/ 146 h 422"/>
                  <a:gd name="T42" fmla="*/ 99 w 417"/>
                  <a:gd name="T43" fmla="*/ 110 h 422"/>
                  <a:gd name="T44" fmla="*/ 85 w 417"/>
                  <a:gd name="T45" fmla="*/ 96 h 422"/>
                  <a:gd name="T46" fmla="*/ 115 w 417"/>
                  <a:gd name="T47" fmla="*/ 66 h 422"/>
                  <a:gd name="T48" fmla="*/ 130 w 417"/>
                  <a:gd name="T49" fmla="*/ 80 h 422"/>
                  <a:gd name="T50" fmla="*/ 164 w 417"/>
                  <a:gd name="T51" fmla="*/ 66 h 422"/>
                  <a:gd name="T52" fmla="*/ 164 w 417"/>
                  <a:gd name="T53" fmla="*/ 49 h 422"/>
                  <a:gd name="T54" fmla="*/ 207 w 417"/>
                  <a:gd name="T55" fmla="*/ 49 h 422"/>
                  <a:gd name="T56" fmla="*/ 207 w 417"/>
                  <a:gd name="T57" fmla="*/ 65 h 422"/>
                  <a:gd name="T58" fmla="*/ 243 w 417"/>
                  <a:gd name="T59" fmla="*/ 80 h 422"/>
                  <a:gd name="T60" fmla="*/ 257 w 417"/>
                  <a:gd name="T61" fmla="*/ 66 h 422"/>
                  <a:gd name="T62" fmla="*/ 287 w 417"/>
                  <a:gd name="T63" fmla="*/ 96 h 422"/>
                  <a:gd name="T64" fmla="*/ 274 w 417"/>
                  <a:gd name="T65" fmla="*/ 110 h 422"/>
                  <a:gd name="T66" fmla="*/ 289 w 417"/>
                  <a:gd name="T67" fmla="*/ 146 h 422"/>
                  <a:gd name="T68" fmla="*/ 307 w 417"/>
                  <a:gd name="T69" fmla="*/ 146 h 422"/>
                  <a:gd name="T70" fmla="*/ 307 w 417"/>
                  <a:gd name="T71" fmla="*/ 189 h 422"/>
                  <a:gd name="T72" fmla="*/ 288 w 417"/>
                  <a:gd name="T73" fmla="*/ 189 h 4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17" h="422">
                    <a:moveTo>
                      <a:pt x="0" y="0"/>
                    </a:moveTo>
                    <a:cubicBezTo>
                      <a:pt x="0" y="422"/>
                      <a:pt x="0" y="422"/>
                      <a:pt x="0" y="422"/>
                    </a:cubicBezTo>
                    <a:cubicBezTo>
                      <a:pt x="224" y="404"/>
                      <a:pt x="402" y="224"/>
                      <a:pt x="417" y="0"/>
                    </a:cubicBezTo>
                    <a:lnTo>
                      <a:pt x="0" y="0"/>
                    </a:lnTo>
                    <a:close/>
                    <a:moveTo>
                      <a:pt x="288" y="189"/>
                    </a:moveTo>
                    <a:cubicBezTo>
                      <a:pt x="286" y="202"/>
                      <a:pt x="280" y="213"/>
                      <a:pt x="273" y="224"/>
                    </a:cubicBezTo>
                    <a:cubicBezTo>
                      <a:pt x="286" y="237"/>
                      <a:pt x="286" y="237"/>
                      <a:pt x="286" y="237"/>
                    </a:cubicBezTo>
                    <a:cubicBezTo>
                      <a:pt x="256" y="267"/>
                      <a:pt x="256" y="267"/>
                      <a:pt x="256" y="267"/>
                    </a:cubicBezTo>
                    <a:cubicBezTo>
                      <a:pt x="243" y="254"/>
                      <a:pt x="243" y="254"/>
                      <a:pt x="243" y="254"/>
                    </a:cubicBezTo>
                    <a:cubicBezTo>
                      <a:pt x="232" y="261"/>
                      <a:pt x="220" y="266"/>
                      <a:pt x="207" y="268"/>
                    </a:cubicBezTo>
                    <a:cubicBezTo>
                      <a:pt x="207" y="285"/>
                      <a:pt x="207" y="285"/>
                      <a:pt x="207" y="285"/>
                    </a:cubicBezTo>
                    <a:cubicBezTo>
                      <a:pt x="164" y="285"/>
                      <a:pt x="164" y="285"/>
                      <a:pt x="164" y="285"/>
                    </a:cubicBezTo>
                    <a:cubicBezTo>
                      <a:pt x="164" y="268"/>
                      <a:pt x="164" y="268"/>
                      <a:pt x="164" y="268"/>
                    </a:cubicBezTo>
                    <a:cubicBezTo>
                      <a:pt x="152" y="265"/>
                      <a:pt x="140" y="260"/>
                      <a:pt x="130" y="253"/>
                    </a:cubicBezTo>
                    <a:cubicBezTo>
                      <a:pt x="116" y="267"/>
                      <a:pt x="116" y="267"/>
                      <a:pt x="116" y="267"/>
                    </a:cubicBezTo>
                    <a:cubicBezTo>
                      <a:pt x="86" y="237"/>
                      <a:pt x="86" y="237"/>
                      <a:pt x="86" y="237"/>
                    </a:cubicBezTo>
                    <a:cubicBezTo>
                      <a:pt x="100" y="223"/>
                      <a:pt x="100" y="223"/>
                      <a:pt x="100" y="223"/>
                    </a:cubicBezTo>
                    <a:cubicBezTo>
                      <a:pt x="93" y="213"/>
                      <a:pt x="88" y="201"/>
                      <a:pt x="85" y="189"/>
                    </a:cubicBezTo>
                    <a:cubicBezTo>
                      <a:pt x="65" y="189"/>
                      <a:pt x="65" y="189"/>
                      <a:pt x="65" y="189"/>
                    </a:cubicBezTo>
                    <a:cubicBezTo>
                      <a:pt x="65" y="146"/>
                      <a:pt x="65" y="146"/>
                      <a:pt x="65" y="146"/>
                    </a:cubicBezTo>
                    <a:cubicBezTo>
                      <a:pt x="85" y="146"/>
                      <a:pt x="85" y="146"/>
                      <a:pt x="85" y="146"/>
                    </a:cubicBezTo>
                    <a:cubicBezTo>
                      <a:pt x="87" y="133"/>
                      <a:pt x="92" y="121"/>
                      <a:pt x="99" y="110"/>
                    </a:cubicBezTo>
                    <a:cubicBezTo>
                      <a:pt x="85" y="96"/>
                      <a:pt x="85" y="96"/>
                      <a:pt x="85" y="96"/>
                    </a:cubicBezTo>
                    <a:cubicBezTo>
                      <a:pt x="115" y="66"/>
                      <a:pt x="115" y="66"/>
                      <a:pt x="115" y="66"/>
                    </a:cubicBezTo>
                    <a:cubicBezTo>
                      <a:pt x="130" y="80"/>
                      <a:pt x="130" y="80"/>
                      <a:pt x="130" y="80"/>
                    </a:cubicBezTo>
                    <a:cubicBezTo>
                      <a:pt x="140" y="73"/>
                      <a:pt x="152" y="68"/>
                      <a:pt x="164" y="66"/>
                    </a:cubicBezTo>
                    <a:cubicBezTo>
                      <a:pt x="164" y="49"/>
                      <a:pt x="164" y="49"/>
                      <a:pt x="164" y="49"/>
                    </a:cubicBezTo>
                    <a:cubicBezTo>
                      <a:pt x="207" y="49"/>
                      <a:pt x="207" y="49"/>
                      <a:pt x="207" y="49"/>
                    </a:cubicBezTo>
                    <a:cubicBezTo>
                      <a:pt x="207" y="65"/>
                      <a:pt x="207" y="65"/>
                      <a:pt x="207" y="65"/>
                    </a:cubicBezTo>
                    <a:cubicBezTo>
                      <a:pt x="220" y="68"/>
                      <a:pt x="232" y="73"/>
                      <a:pt x="243" y="80"/>
                    </a:cubicBezTo>
                    <a:cubicBezTo>
                      <a:pt x="257" y="66"/>
                      <a:pt x="257" y="66"/>
                      <a:pt x="257" y="66"/>
                    </a:cubicBezTo>
                    <a:cubicBezTo>
                      <a:pt x="287" y="96"/>
                      <a:pt x="287" y="96"/>
                      <a:pt x="287" y="96"/>
                    </a:cubicBezTo>
                    <a:cubicBezTo>
                      <a:pt x="274" y="110"/>
                      <a:pt x="274" y="110"/>
                      <a:pt x="274" y="110"/>
                    </a:cubicBezTo>
                    <a:cubicBezTo>
                      <a:pt x="281" y="121"/>
                      <a:pt x="286" y="133"/>
                      <a:pt x="289" y="146"/>
                    </a:cubicBezTo>
                    <a:cubicBezTo>
                      <a:pt x="307" y="146"/>
                      <a:pt x="307" y="146"/>
                      <a:pt x="307" y="146"/>
                    </a:cubicBezTo>
                    <a:cubicBezTo>
                      <a:pt x="307" y="189"/>
                      <a:pt x="307" y="189"/>
                      <a:pt x="307" y="189"/>
                    </a:cubicBezTo>
                    <a:lnTo>
                      <a:pt x="288" y="189"/>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200">
                  <a:solidFill>
                    <a:schemeClr val="bg1">
                      <a:lumMod val="50000"/>
                    </a:schemeClr>
                  </a:solidFill>
                  <a:latin typeface="微软雅黑" panose="020B0503020204020204" pitchFamily="34" charset="-122"/>
                  <a:ea typeface="微软雅黑" panose="020B0503020204020204" pitchFamily="34" charset="-122"/>
                </a:endParaRPr>
              </a:p>
            </p:txBody>
          </p:sp>
          <p:sp>
            <p:nvSpPr>
              <p:cNvPr id="24" name="Freeform 378"/>
              <p:cNvSpPr>
                <a:spLocks noEditPoints="1"/>
              </p:cNvSpPr>
              <p:nvPr/>
            </p:nvSpPr>
            <p:spPr bwMode="auto">
              <a:xfrm>
                <a:off x="6932170" y="3118777"/>
                <a:ext cx="292093" cy="286097"/>
              </a:xfrm>
              <a:custGeom>
                <a:avLst/>
                <a:gdLst>
                  <a:gd name="T0" fmla="*/ 0 w 433"/>
                  <a:gd name="T1" fmla="*/ 424 h 424"/>
                  <a:gd name="T2" fmla="*/ 433 w 433"/>
                  <a:gd name="T3" fmla="*/ 424 h 424"/>
                  <a:gd name="T4" fmla="*/ 433 w 433"/>
                  <a:gd name="T5" fmla="*/ 0 h 424"/>
                  <a:gd name="T6" fmla="*/ 0 w 433"/>
                  <a:gd name="T7" fmla="*/ 424 h 424"/>
                  <a:gd name="T8" fmla="*/ 225 w 433"/>
                  <a:gd name="T9" fmla="*/ 154 h 424"/>
                  <a:gd name="T10" fmla="*/ 272 w 433"/>
                  <a:gd name="T11" fmla="*/ 106 h 424"/>
                  <a:gd name="T12" fmla="*/ 319 w 433"/>
                  <a:gd name="T13" fmla="*/ 154 h 424"/>
                  <a:gd name="T14" fmla="*/ 325 w 433"/>
                  <a:gd name="T15" fmla="*/ 174 h 424"/>
                  <a:gd name="T16" fmla="*/ 313 w 433"/>
                  <a:gd name="T17" fmla="*/ 187 h 424"/>
                  <a:gd name="T18" fmla="*/ 273 w 433"/>
                  <a:gd name="T19" fmla="*/ 229 h 424"/>
                  <a:gd name="T20" fmla="*/ 232 w 433"/>
                  <a:gd name="T21" fmla="*/ 187 h 424"/>
                  <a:gd name="T22" fmla="*/ 219 w 433"/>
                  <a:gd name="T23" fmla="*/ 174 h 424"/>
                  <a:gd name="T24" fmla="*/ 225 w 433"/>
                  <a:gd name="T25" fmla="*/ 154 h 424"/>
                  <a:gd name="T26" fmla="*/ 184 w 433"/>
                  <a:gd name="T27" fmla="*/ 265 h 424"/>
                  <a:gd name="T28" fmla="*/ 185 w 433"/>
                  <a:gd name="T29" fmla="*/ 265 h 424"/>
                  <a:gd name="T30" fmla="*/ 224 w 433"/>
                  <a:gd name="T31" fmla="*/ 223 h 424"/>
                  <a:gd name="T32" fmla="*/ 262 w 433"/>
                  <a:gd name="T33" fmla="*/ 287 h 424"/>
                  <a:gd name="T34" fmla="*/ 266 w 433"/>
                  <a:gd name="T35" fmla="*/ 259 h 424"/>
                  <a:gd name="T36" fmla="*/ 261 w 433"/>
                  <a:gd name="T37" fmla="*/ 249 h 424"/>
                  <a:gd name="T38" fmla="*/ 272 w 433"/>
                  <a:gd name="T39" fmla="*/ 238 h 424"/>
                  <a:gd name="T40" fmla="*/ 283 w 433"/>
                  <a:gd name="T41" fmla="*/ 249 h 424"/>
                  <a:gd name="T42" fmla="*/ 278 w 433"/>
                  <a:gd name="T43" fmla="*/ 259 h 424"/>
                  <a:gd name="T44" fmla="*/ 282 w 433"/>
                  <a:gd name="T45" fmla="*/ 287 h 424"/>
                  <a:gd name="T46" fmla="*/ 320 w 433"/>
                  <a:gd name="T47" fmla="*/ 223 h 424"/>
                  <a:gd name="T48" fmla="*/ 360 w 433"/>
                  <a:gd name="T49" fmla="*/ 265 h 424"/>
                  <a:gd name="T50" fmla="*/ 360 w 433"/>
                  <a:gd name="T51" fmla="*/ 358 h 424"/>
                  <a:gd name="T52" fmla="*/ 360 w 433"/>
                  <a:gd name="T53" fmla="*/ 358 h 424"/>
                  <a:gd name="T54" fmla="*/ 272 w 433"/>
                  <a:gd name="T55" fmla="*/ 372 h 424"/>
                  <a:gd name="T56" fmla="*/ 184 w 433"/>
                  <a:gd name="T57" fmla="*/ 358 h 424"/>
                  <a:gd name="T58" fmla="*/ 184 w 433"/>
                  <a:gd name="T59" fmla="*/ 358 h 424"/>
                  <a:gd name="T60" fmla="*/ 184 w 433"/>
                  <a:gd name="T61" fmla="*/ 265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33" h="424">
                    <a:moveTo>
                      <a:pt x="0" y="424"/>
                    </a:moveTo>
                    <a:cubicBezTo>
                      <a:pt x="433" y="424"/>
                      <a:pt x="433" y="424"/>
                      <a:pt x="433" y="424"/>
                    </a:cubicBezTo>
                    <a:cubicBezTo>
                      <a:pt x="433" y="0"/>
                      <a:pt x="433" y="0"/>
                      <a:pt x="433" y="0"/>
                    </a:cubicBezTo>
                    <a:cubicBezTo>
                      <a:pt x="201" y="11"/>
                      <a:pt x="15" y="194"/>
                      <a:pt x="0" y="424"/>
                    </a:cubicBezTo>
                    <a:close/>
                    <a:moveTo>
                      <a:pt x="225" y="154"/>
                    </a:moveTo>
                    <a:cubicBezTo>
                      <a:pt x="227" y="127"/>
                      <a:pt x="247" y="106"/>
                      <a:pt x="272" y="106"/>
                    </a:cubicBezTo>
                    <a:cubicBezTo>
                      <a:pt x="297" y="106"/>
                      <a:pt x="317" y="127"/>
                      <a:pt x="319" y="154"/>
                    </a:cubicBezTo>
                    <a:cubicBezTo>
                      <a:pt x="325" y="156"/>
                      <a:pt x="328" y="165"/>
                      <a:pt x="325" y="174"/>
                    </a:cubicBezTo>
                    <a:cubicBezTo>
                      <a:pt x="323" y="182"/>
                      <a:pt x="318" y="187"/>
                      <a:pt x="313" y="187"/>
                    </a:cubicBezTo>
                    <a:cubicBezTo>
                      <a:pt x="305" y="209"/>
                      <a:pt x="291" y="229"/>
                      <a:pt x="273" y="229"/>
                    </a:cubicBezTo>
                    <a:cubicBezTo>
                      <a:pt x="256" y="229"/>
                      <a:pt x="240" y="209"/>
                      <a:pt x="232" y="187"/>
                    </a:cubicBezTo>
                    <a:cubicBezTo>
                      <a:pt x="226" y="187"/>
                      <a:pt x="221" y="182"/>
                      <a:pt x="219" y="174"/>
                    </a:cubicBezTo>
                    <a:cubicBezTo>
                      <a:pt x="216" y="165"/>
                      <a:pt x="219" y="156"/>
                      <a:pt x="225" y="154"/>
                    </a:cubicBezTo>
                    <a:close/>
                    <a:moveTo>
                      <a:pt x="184" y="265"/>
                    </a:moveTo>
                    <a:cubicBezTo>
                      <a:pt x="185" y="265"/>
                      <a:pt x="185" y="265"/>
                      <a:pt x="185" y="265"/>
                    </a:cubicBezTo>
                    <a:cubicBezTo>
                      <a:pt x="188" y="248"/>
                      <a:pt x="203" y="233"/>
                      <a:pt x="224" y="223"/>
                    </a:cubicBezTo>
                    <a:cubicBezTo>
                      <a:pt x="262" y="287"/>
                      <a:pt x="262" y="287"/>
                      <a:pt x="262" y="287"/>
                    </a:cubicBezTo>
                    <a:cubicBezTo>
                      <a:pt x="266" y="259"/>
                      <a:pt x="266" y="259"/>
                      <a:pt x="266" y="259"/>
                    </a:cubicBezTo>
                    <a:cubicBezTo>
                      <a:pt x="263" y="257"/>
                      <a:pt x="261" y="253"/>
                      <a:pt x="261" y="249"/>
                    </a:cubicBezTo>
                    <a:cubicBezTo>
                      <a:pt x="261" y="243"/>
                      <a:pt x="266" y="238"/>
                      <a:pt x="272" y="238"/>
                    </a:cubicBezTo>
                    <a:cubicBezTo>
                      <a:pt x="278" y="238"/>
                      <a:pt x="283" y="243"/>
                      <a:pt x="283" y="249"/>
                    </a:cubicBezTo>
                    <a:cubicBezTo>
                      <a:pt x="283" y="253"/>
                      <a:pt x="281" y="257"/>
                      <a:pt x="278" y="259"/>
                    </a:cubicBezTo>
                    <a:cubicBezTo>
                      <a:pt x="282" y="287"/>
                      <a:pt x="282" y="287"/>
                      <a:pt x="282" y="287"/>
                    </a:cubicBezTo>
                    <a:cubicBezTo>
                      <a:pt x="320" y="223"/>
                      <a:pt x="320" y="223"/>
                      <a:pt x="320" y="223"/>
                    </a:cubicBezTo>
                    <a:cubicBezTo>
                      <a:pt x="341" y="233"/>
                      <a:pt x="356" y="248"/>
                      <a:pt x="360" y="265"/>
                    </a:cubicBezTo>
                    <a:cubicBezTo>
                      <a:pt x="360" y="358"/>
                      <a:pt x="360" y="358"/>
                      <a:pt x="360" y="358"/>
                    </a:cubicBezTo>
                    <a:cubicBezTo>
                      <a:pt x="360" y="358"/>
                      <a:pt x="360" y="358"/>
                      <a:pt x="360" y="358"/>
                    </a:cubicBezTo>
                    <a:cubicBezTo>
                      <a:pt x="356" y="366"/>
                      <a:pt x="318" y="372"/>
                      <a:pt x="272" y="372"/>
                    </a:cubicBezTo>
                    <a:cubicBezTo>
                      <a:pt x="226" y="372"/>
                      <a:pt x="188" y="366"/>
                      <a:pt x="184" y="358"/>
                    </a:cubicBezTo>
                    <a:cubicBezTo>
                      <a:pt x="184" y="358"/>
                      <a:pt x="184" y="358"/>
                      <a:pt x="184" y="358"/>
                    </a:cubicBezTo>
                    <a:lnTo>
                      <a:pt x="184" y="265"/>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200">
                  <a:solidFill>
                    <a:schemeClr val="bg1">
                      <a:lumMod val="50000"/>
                    </a:schemeClr>
                  </a:solidFill>
                  <a:latin typeface="微软雅黑" panose="020B0503020204020204" pitchFamily="34" charset="-122"/>
                  <a:ea typeface="微软雅黑" panose="020B0503020204020204" pitchFamily="34" charset="-122"/>
                </a:endParaRPr>
              </a:p>
            </p:txBody>
          </p:sp>
          <p:sp>
            <p:nvSpPr>
              <p:cNvPr id="25" name="Freeform 379"/>
              <p:cNvSpPr>
                <a:spLocks noEditPoints="1"/>
              </p:cNvSpPr>
              <p:nvPr/>
            </p:nvSpPr>
            <p:spPr bwMode="auto">
              <a:xfrm>
                <a:off x="6932170" y="3445989"/>
                <a:ext cx="292093" cy="285240"/>
              </a:xfrm>
              <a:custGeom>
                <a:avLst/>
                <a:gdLst>
                  <a:gd name="T0" fmla="*/ 433 w 433"/>
                  <a:gd name="T1" fmla="*/ 423 h 423"/>
                  <a:gd name="T2" fmla="*/ 433 w 433"/>
                  <a:gd name="T3" fmla="*/ 0 h 423"/>
                  <a:gd name="T4" fmla="*/ 0 w 433"/>
                  <a:gd name="T5" fmla="*/ 0 h 423"/>
                  <a:gd name="T6" fmla="*/ 433 w 433"/>
                  <a:gd name="T7" fmla="*/ 423 h 423"/>
                  <a:gd name="T8" fmla="*/ 266 w 433"/>
                  <a:gd name="T9" fmla="*/ 58 h 423"/>
                  <a:gd name="T10" fmla="*/ 387 w 433"/>
                  <a:gd name="T11" fmla="*/ 180 h 423"/>
                  <a:gd name="T12" fmla="*/ 266 w 433"/>
                  <a:gd name="T13" fmla="*/ 302 h 423"/>
                  <a:gd name="T14" fmla="*/ 144 w 433"/>
                  <a:gd name="T15" fmla="*/ 180 h 423"/>
                  <a:gd name="T16" fmla="*/ 266 w 433"/>
                  <a:gd name="T17" fmla="*/ 58 h 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3" h="423">
                    <a:moveTo>
                      <a:pt x="433" y="423"/>
                    </a:moveTo>
                    <a:cubicBezTo>
                      <a:pt x="433" y="0"/>
                      <a:pt x="433" y="0"/>
                      <a:pt x="433" y="0"/>
                    </a:cubicBezTo>
                    <a:cubicBezTo>
                      <a:pt x="0" y="0"/>
                      <a:pt x="0" y="0"/>
                      <a:pt x="0" y="0"/>
                    </a:cubicBezTo>
                    <a:cubicBezTo>
                      <a:pt x="15" y="229"/>
                      <a:pt x="201" y="412"/>
                      <a:pt x="433" y="423"/>
                    </a:cubicBezTo>
                    <a:close/>
                    <a:moveTo>
                      <a:pt x="266" y="58"/>
                    </a:moveTo>
                    <a:cubicBezTo>
                      <a:pt x="332" y="58"/>
                      <a:pt x="387" y="112"/>
                      <a:pt x="387" y="180"/>
                    </a:cubicBezTo>
                    <a:cubicBezTo>
                      <a:pt x="387" y="247"/>
                      <a:pt x="332" y="302"/>
                      <a:pt x="266" y="302"/>
                    </a:cubicBezTo>
                    <a:cubicBezTo>
                      <a:pt x="199" y="302"/>
                      <a:pt x="144" y="247"/>
                      <a:pt x="144" y="180"/>
                    </a:cubicBezTo>
                    <a:cubicBezTo>
                      <a:pt x="144" y="112"/>
                      <a:pt x="199" y="58"/>
                      <a:pt x="266" y="5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200">
                  <a:solidFill>
                    <a:schemeClr val="bg1">
                      <a:lumMod val="50000"/>
                    </a:schemeClr>
                  </a:solidFill>
                  <a:latin typeface="微软雅黑" panose="020B0503020204020204" pitchFamily="34" charset="-122"/>
                  <a:ea typeface="微软雅黑" panose="020B0503020204020204" pitchFamily="34" charset="-122"/>
                </a:endParaRPr>
              </a:p>
            </p:txBody>
          </p:sp>
          <p:sp>
            <p:nvSpPr>
              <p:cNvPr id="26" name="Freeform 380"/>
              <p:cNvSpPr>
                <a:spLocks noEditPoints="1"/>
              </p:cNvSpPr>
              <p:nvPr/>
            </p:nvSpPr>
            <p:spPr bwMode="auto">
              <a:xfrm>
                <a:off x="7049521" y="3504522"/>
                <a:ext cx="124204" cy="125631"/>
              </a:xfrm>
              <a:custGeom>
                <a:avLst/>
                <a:gdLst>
                  <a:gd name="T0" fmla="*/ 92 w 184"/>
                  <a:gd name="T1" fmla="*/ 186 h 186"/>
                  <a:gd name="T2" fmla="*/ 184 w 184"/>
                  <a:gd name="T3" fmla="*/ 93 h 186"/>
                  <a:gd name="T4" fmla="*/ 92 w 184"/>
                  <a:gd name="T5" fmla="*/ 0 h 186"/>
                  <a:gd name="T6" fmla="*/ 0 w 184"/>
                  <a:gd name="T7" fmla="*/ 93 h 186"/>
                  <a:gd name="T8" fmla="*/ 92 w 184"/>
                  <a:gd name="T9" fmla="*/ 186 h 186"/>
                  <a:gd name="T10" fmla="*/ 84 w 184"/>
                  <a:gd name="T11" fmla="*/ 101 h 186"/>
                  <a:gd name="T12" fmla="*/ 54 w 184"/>
                  <a:gd name="T13" fmla="*/ 71 h 186"/>
                  <a:gd name="T14" fmla="*/ 82 w 184"/>
                  <a:gd name="T15" fmla="*/ 42 h 186"/>
                  <a:gd name="T16" fmla="*/ 82 w 184"/>
                  <a:gd name="T17" fmla="*/ 26 h 186"/>
                  <a:gd name="T18" fmla="*/ 98 w 184"/>
                  <a:gd name="T19" fmla="*/ 26 h 186"/>
                  <a:gd name="T20" fmla="*/ 98 w 184"/>
                  <a:gd name="T21" fmla="*/ 41 h 186"/>
                  <a:gd name="T22" fmla="*/ 122 w 184"/>
                  <a:gd name="T23" fmla="*/ 46 h 186"/>
                  <a:gd name="T24" fmla="*/ 117 w 184"/>
                  <a:gd name="T25" fmla="*/ 65 h 186"/>
                  <a:gd name="T26" fmla="*/ 93 w 184"/>
                  <a:gd name="T27" fmla="*/ 59 h 186"/>
                  <a:gd name="T28" fmla="*/ 79 w 184"/>
                  <a:gd name="T29" fmla="*/ 68 h 186"/>
                  <a:gd name="T30" fmla="*/ 99 w 184"/>
                  <a:gd name="T31" fmla="*/ 82 h 186"/>
                  <a:gd name="T32" fmla="*/ 126 w 184"/>
                  <a:gd name="T33" fmla="*/ 113 h 186"/>
                  <a:gd name="T34" fmla="*/ 97 w 184"/>
                  <a:gd name="T35" fmla="*/ 143 h 186"/>
                  <a:gd name="T36" fmla="*/ 97 w 184"/>
                  <a:gd name="T37" fmla="*/ 159 h 186"/>
                  <a:gd name="T38" fmla="*/ 81 w 184"/>
                  <a:gd name="T39" fmla="*/ 159 h 186"/>
                  <a:gd name="T40" fmla="*/ 81 w 184"/>
                  <a:gd name="T41" fmla="*/ 144 h 186"/>
                  <a:gd name="T42" fmla="*/ 53 w 184"/>
                  <a:gd name="T43" fmla="*/ 137 h 186"/>
                  <a:gd name="T44" fmla="*/ 58 w 184"/>
                  <a:gd name="T45" fmla="*/ 118 h 186"/>
                  <a:gd name="T46" fmla="*/ 85 w 184"/>
                  <a:gd name="T47" fmla="*/ 125 h 186"/>
                  <a:gd name="T48" fmla="*/ 101 w 184"/>
                  <a:gd name="T49" fmla="*/ 115 h 186"/>
                  <a:gd name="T50" fmla="*/ 84 w 184"/>
                  <a:gd name="T51" fmla="*/ 101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84" h="186">
                    <a:moveTo>
                      <a:pt x="92" y="186"/>
                    </a:moveTo>
                    <a:cubicBezTo>
                      <a:pt x="142" y="186"/>
                      <a:pt x="184" y="144"/>
                      <a:pt x="184" y="93"/>
                    </a:cubicBezTo>
                    <a:cubicBezTo>
                      <a:pt x="184" y="42"/>
                      <a:pt x="142" y="0"/>
                      <a:pt x="92" y="0"/>
                    </a:cubicBezTo>
                    <a:cubicBezTo>
                      <a:pt x="41" y="0"/>
                      <a:pt x="0" y="42"/>
                      <a:pt x="0" y="93"/>
                    </a:cubicBezTo>
                    <a:cubicBezTo>
                      <a:pt x="0" y="144"/>
                      <a:pt x="41" y="186"/>
                      <a:pt x="92" y="186"/>
                    </a:cubicBezTo>
                    <a:close/>
                    <a:moveTo>
                      <a:pt x="84" y="101"/>
                    </a:moveTo>
                    <a:cubicBezTo>
                      <a:pt x="66" y="95"/>
                      <a:pt x="54" y="87"/>
                      <a:pt x="54" y="71"/>
                    </a:cubicBezTo>
                    <a:cubicBezTo>
                      <a:pt x="54" y="56"/>
                      <a:pt x="65" y="45"/>
                      <a:pt x="82" y="42"/>
                    </a:cubicBezTo>
                    <a:cubicBezTo>
                      <a:pt x="82" y="26"/>
                      <a:pt x="82" y="26"/>
                      <a:pt x="82" y="26"/>
                    </a:cubicBezTo>
                    <a:cubicBezTo>
                      <a:pt x="98" y="26"/>
                      <a:pt x="98" y="26"/>
                      <a:pt x="98" y="26"/>
                    </a:cubicBezTo>
                    <a:cubicBezTo>
                      <a:pt x="98" y="41"/>
                      <a:pt x="98" y="41"/>
                      <a:pt x="98" y="41"/>
                    </a:cubicBezTo>
                    <a:cubicBezTo>
                      <a:pt x="109" y="41"/>
                      <a:pt x="116" y="43"/>
                      <a:pt x="122" y="46"/>
                    </a:cubicBezTo>
                    <a:cubicBezTo>
                      <a:pt x="117" y="65"/>
                      <a:pt x="117" y="65"/>
                      <a:pt x="117" y="65"/>
                    </a:cubicBezTo>
                    <a:cubicBezTo>
                      <a:pt x="113" y="63"/>
                      <a:pt x="105" y="59"/>
                      <a:pt x="93" y="59"/>
                    </a:cubicBezTo>
                    <a:cubicBezTo>
                      <a:pt x="83" y="59"/>
                      <a:pt x="79" y="64"/>
                      <a:pt x="79" y="68"/>
                    </a:cubicBezTo>
                    <a:cubicBezTo>
                      <a:pt x="79" y="73"/>
                      <a:pt x="85" y="77"/>
                      <a:pt x="99" y="82"/>
                    </a:cubicBezTo>
                    <a:cubicBezTo>
                      <a:pt x="119" y="89"/>
                      <a:pt x="126" y="98"/>
                      <a:pt x="126" y="113"/>
                    </a:cubicBezTo>
                    <a:cubicBezTo>
                      <a:pt x="126" y="127"/>
                      <a:pt x="116" y="139"/>
                      <a:pt x="97" y="143"/>
                    </a:cubicBezTo>
                    <a:cubicBezTo>
                      <a:pt x="97" y="159"/>
                      <a:pt x="97" y="159"/>
                      <a:pt x="97" y="159"/>
                    </a:cubicBezTo>
                    <a:cubicBezTo>
                      <a:pt x="81" y="159"/>
                      <a:pt x="81" y="159"/>
                      <a:pt x="81" y="159"/>
                    </a:cubicBezTo>
                    <a:cubicBezTo>
                      <a:pt x="81" y="144"/>
                      <a:pt x="81" y="144"/>
                      <a:pt x="81" y="144"/>
                    </a:cubicBezTo>
                    <a:cubicBezTo>
                      <a:pt x="70" y="143"/>
                      <a:pt x="60" y="140"/>
                      <a:pt x="53" y="137"/>
                    </a:cubicBezTo>
                    <a:cubicBezTo>
                      <a:pt x="58" y="118"/>
                      <a:pt x="58" y="118"/>
                      <a:pt x="58" y="118"/>
                    </a:cubicBezTo>
                    <a:cubicBezTo>
                      <a:pt x="65" y="122"/>
                      <a:pt x="75" y="125"/>
                      <a:pt x="85" y="125"/>
                    </a:cubicBezTo>
                    <a:cubicBezTo>
                      <a:pt x="95" y="125"/>
                      <a:pt x="101" y="121"/>
                      <a:pt x="101" y="115"/>
                    </a:cubicBezTo>
                    <a:cubicBezTo>
                      <a:pt x="101" y="109"/>
                      <a:pt x="96" y="105"/>
                      <a:pt x="84" y="10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200">
                  <a:solidFill>
                    <a:schemeClr val="bg1">
                      <a:lumMod val="50000"/>
                    </a:schemeClr>
                  </a:solidFill>
                  <a:latin typeface="微软雅黑" panose="020B0503020204020204" pitchFamily="34" charset="-122"/>
                  <a:ea typeface="微软雅黑" panose="020B0503020204020204" pitchFamily="34" charset="-122"/>
                </a:endParaRPr>
              </a:p>
            </p:txBody>
          </p:sp>
          <p:sp>
            <p:nvSpPr>
              <p:cNvPr id="27" name="Freeform 381"/>
              <p:cNvSpPr>
                <a:spLocks noEditPoints="1"/>
              </p:cNvSpPr>
              <p:nvPr/>
            </p:nvSpPr>
            <p:spPr bwMode="auto">
              <a:xfrm>
                <a:off x="7313918" y="3182735"/>
                <a:ext cx="120206" cy="150472"/>
              </a:xfrm>
              <a:custGeom>
                <a:avLst/>
                <a:gdLst>
                  <a:gd name="T0" fmla="*/ 89 w 178"/>
                  <a:gd name="T1" fmla="*/ 0 h 223"/>
                  <a:gd name="T2" fmla="*/ 0 w 178"/>
                  <a:gd name="T3" fmla="*/ 89 h 223"/>
                  <a:gd name="T4" fmla="*/ 42 w 178"/>
                  <a:gd name="T5" fmla="*/ 182 h 223"/>
                  <a:gd name="T6" fmla="*/ 40 w 178"/>
                  <a:gd name="T7" fmla="*/ 223 h 223"/>
                  <a:gd name="T8" fmla="*/ 48 w 178"/>
                  <a:gd name="T9" fmla="*/ 221 h 223"/>
                  <a:gd name="T10" fmla="*/ 134 w 178"/>
                  <a:gd name="T11" fmla="*/ 221 h 223"/>
                  <a:gd name="T12" fmla="*/ 140 w 178"/>
                  <a:gd name="T13" fmla="*/ 222 h 223"/>
                  <a:gd name="T14" fmla="*/ 138 w 178"/>
                  <a:gd name="T15" fmla="*/ 180 h 223"/>
                  <a:gd name="T16" fmla="*/ 178 w 178"/>
                  <a:gd name="T17" fmla="*/ 89 h 223"/>
                  <a:gd name="T18" fmla="*/ 89 w 178"/>
                  <a:gd name="T19" fmla="*/ 0 h 223"/>
                  <a:gd name="T20" fmla="*/ 125 w 178"/>
                  <a:gd name="T21" fmla="*/ 167 h 223"/>
                  <a:gd name="T22" fmla="*/ 118 w 178"/>
                  <a:gd name="T23" fmla="*/ 173 h 223"/>
                  <a:gd name="T24" fmla="*/ 120 w 178"/>
                  <a:gd name="T25" fmla="*/ 205 h 223"/>
                  <a:gd name="T26" fmla="*/ 60 w 178"/>
                  <a:gd name="T27" fmla="*/ 205 h 223"/>
                  <a:gd name="T28" fmla="*/ 61 w 178"/>
                  <a:gd name="T29" fmla="*/ 174 h 223"/>
                  <a:gd name="T30" fmla="*/ 55 w 178"/>
                  <a:gd name="T31" fmla="*/ 168 h 223"/>
                  <a:gd name="T32" fmla="*/ 18 w 178"/>
                  <a:gd name="T33" fmla="*/ 89 h 223"/>
                  <a:gd name="T34" fmla="*/ 89 w 178"/>
                  <a:gd name="T35" fmla="*/ 19 h 223"/>
                  <a:gd name="T36" fmla="*/ 159 w 178"/>
                  <a:gd name="T37" fmla="*/ 89 h 223"/>
                  <a:gd name="T38" fmla="*/ 125 w 178"/>
                  <a:gd name="T39" fmla="*/ 167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78" h="223">
                    <a:moveTo>
                      <a:pt x="89" y="0"/>
                    </a:moveTo>
                    <a:cubicBezTo>
                      <a:pt x="40" y="0"/>
                      <a:pt x="0" y="40"/>
                      <a:pt x="0" y="89"/>
                    </a:cubicBezTo>
                    <a:cubicBezTo>
                      <a:pt x="0" y="122"/>
                      <a:pt x="17" y="160"/>
                      <a:pt x="42" y="182"/>
                    </a:cubicBezTo>
                    <a:cubicBezTo>
                      <a:pt x="40" y="223"/>
                      <a:pt x="40" y="223"/>
                      <a:pt x="40" y="223"/>
                    </a:cubicBezTo>
                    <a:cubicBezTo>
                      <a:pt x="42" y="221"/>
                      <a:pt x="45" y="221"/>
                      <a:pt x="48" y="221"/>
                    </a:cubicBezTo>
                    <a:cubicBezTo>
                      <a:pt x="134" y="221"/>
                      <a:pt x="134" y="221"/>
                      <a:pt x="134" y="221"/>
                    </a:cubicBezTo>
                    <a:cubicBezTo>
                      <a:pt x="136" y="221"/>
                      <a:pt x="138" y="221"/>
                      <a:pt x="140" y="222"/>
                    </a:cubicBezTo>
                    <a:cubicBezTo>
                      <a:pt x="138" y="180"/>
                      <a:pt x="138" y="180"/>
                      <a:pt x="138" y="180"/>
                    </a:cubicBezTo>
                    <a:cubicBezTo>
                      <a:pt x="162" y="158"/>
                      <a:pt x="178" y="121"/>
                      <a:pt x="178" y="89"/>
                    </a:cubicBezTo>
                    <a:cubicBezTo>
                      <a:pt x="178" y="40"/>
                      <a:pt x="138" y="0"/>
                      <a:pt x="89" y="0"/>
                    </a:cubicBezTo>
                    <a:close/>
                    <a:moveTo>
                      <a:pt x="125" y="167"/>
                    </a:moveTo>
                    <a:cubicBezTo>
                      <a:pt x="118" y="173"/>
                      <a:pt x="118" y="173"/>
                      <a:pt x="118" y="173"/>
                    </a:cubicBezTo>
                    <a:cubicBezTo>
                      <a:pt x="120" y="205"/>
                      <a:pt x="120" y="205"/>
                      <a:pt x="120" y="205"/>
                    </a:cubicBezTo>
                    <a:cubicBezTo>
                      <a:pt x="60" y="205"/>
                      <a:pt x="60" y="205"/>
                      <a:pt x="60" y="205"/>
                    </a:cubicBezTo>
                    <a:cubicBezTo>
                      <a:pt x="61" y="174"/>
                      <a:pt x="61" y="174"/>
                      <a:pt x="61" y="174"/>
                    </a:cubicBezTo>
                    <a:cubicBezTo>
                      <a:pt x="55" y="168"/>
                      <a:pt x="55" y="168"/>
                      <a:pt x="55" y="168"/>
                    </a:cubicBezTo>
                    <a:cubicBezTo>
                      <a:pt x="33" y="149"/>
                      <a:pt x="18" y="117"/>
                      <a:pt x="18" y="89"/>
                    </a:cubicBezTo>
                    <a:cubicBezTo>
                      <a:pt x="18" y="50"/>
                      <a:pt x="50" y="19"/>
                      <a:pt x="89" y="19"/>
                    </a:cubicBezTo>
                    <a:cubicBezTo>
                      <a:pt x="128" y="19"/>
                      <a:pt x="159" y="50"/>
                      <a:pt x="159" y="89"/>
                    </a:cubicBezTo>
                    <a:cubicBezTo>
                      <a:pt x="159" y="116"/>
                      <a:pt x="145" y="148"/>
                      <a:pt x="125" y="167"/>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200">
                  <a:solidFill>
                    <a:schemeClr val="bg1">
                      <a:lumMod val="50000"/>
                    </a:schemeClr>
                  </a:solidFill>
                  <a:latin typeface="微软雅黑" panose="020B0503020204020204" pitchFamily="34" charset="-122"/>
                  <a:ea typeface="微软雅黑" panose="020B0503020204020204" pitchFamily="34" charset="-122"/>
                </a:endParaRPr>
              </a:p>
            </p:txBody>
          </p:sp>
          <p:sp>
            <p:nvSpPr>
              <p:cNvPr id="28" name="Freeform 382"/>
              <p:cNvSpPr>
                <a:spLocks/>
              </p:cNvSpPr>
              <p:nvPr/>
            </p:nvSpPr>
            <p:spPr bwMode="auto">
              <a:xfrm>
                <a:off x="7338188" y="3335205"/>
                <a:ext cx="73666" cy="14847"/>
              </a:xfrm>
              <a:custGeom>
                <a:avLst/>
                <a:gdLst>
                  <a:gd name="T0" fmla="*/ 98 w 109"/>
                  <a:gd name="T1" fmla="*/ 0 h 22"/>
                  <a:gd name="T2" fmla="*/ 12 w 109"/>
                  <a:gd name="T3" fmla="*/ 0 h 22"/>
                  <a:gd name="T4" fmla="*/ 0 w 109"/>
                  <a:gd name="T5" fmla="*/ 11 h 22"/>
                  <a:gd name="T6" fmla="*/ 12 w 109"/>
                  <a:gd name="T7" fmla="*/ 22 h 22"/>
                  <a:gd name="T8" fmla="*/ 98 w 109"/>
                  <a:gd name="T9" fmla="*/ 22 h 22"/>
                  <a:gd name="T10" fmla="*/ 109 w 109"/>
                  <a:gd name="T11" fmla="*/ 11 h 22"/>
                  <a:gd name="T12" fmla="*/ 98 w 109"/>
                  <a:gd name="T13" fmla="*/ 0 h 22"/>
                </a:gdLst>
                <a:ahLst/>
                <a:cxnLst>
                  <a:cxn ang="0">
                    <a:pos x="T0" y="T1"/>
                  </a:cxn>
                  <a:cxn ang="0">
                    <a:pos x="T2" y="T3"/>
                  </a:cxn>
                  <a:cxn ang="0">
                    <a:pos x="T4" y="T5"/>
                  </a:cxn>
                  <a:cxn ang="0">
                    <a:pos x="T6" y="T7"/>
                  </a:cxn>
                  <a:cxn ang="0">
                    <a:pos x="T8" y="T9"/>
                  </a:cxn>
                  <a:cxn ang="0">
                    <a:pos x="T10" y="T11"/>
                  </a:cxn>
                  <a:cxn ang="0">
                    <a:pos x="T12" y="T13"/>
                  </a:cxn>
                </a:cxnLst>
                <a:rect l="0" t="0" r="r" b="b"/>
                <a:pathLst>
                  <a:path w="109" h="22">
                    <a:moveTo>
                      <a:pt x="98" y="0"/>
                    </a:moveTo>
                    <a:cubicBezTo>
                      <a:pt x="12" y="0"/>
                      <a:pt x="12" y="0"/>
                      <a:pt x="12" y="0"/>
                    </a:cubicBezTo>
                    <a:cubicBezTo>
                      <a:pt x="5" y="0"/>
                      <a:pt x="0" y="5"/>
                      <a:pt x="0" y="11"/>
                    </a:cubicBezTo>
                    <a:cubicBezTo>
                      <a:pt x="0" y="17"/>
                      <a:pt x="5" y="22"/>
                      <a:pt x="12" y="22"/>
                    </a:cubicBezTo>
                    <a:cubicBezTo>
                      <a:pt x="98" y="22"/>
                      <a:pt x="98" y="22"/>
                      <a:pt x="98" y="22"/>
                    </a:cubicBezTo>
                    <a:cubicBezTo>
                      <a:pt x="104" y="22"/>
                      <a:pt x="109" y="17"/>
                      <a:pt x="109" y="11"/>
                    </a:cubicBezTo>
                    <a:cubicBezTo>
                      <a:pt x="109" y="5"/>
                      <a:pt x="104" y="0"/>
                      <a:pt x="98" y="0"/>
                    </a:cubicBez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200">
                  <a:solidFill>
                    <a:schemeClr val="bg1">
                      <a:lumMod val="50000"/>
                    </a:schemeClr>
                  </a:solidFill>
                  <a:latin typeface="微软雅黑" panose="020B0503020204020204" pitchFamily="34" charset="-122"/>
                  <a:ea typeface="微软雅黑" panose="020B0503020204020204" pitchFamily="34" charset="-122"/>
                </a:endParaRPr>
              </a:p>
            </p:txBody>
          </p:sp>
          <p:sp>
            <p:nvSpPr>
              <p:cNvPr id="29" name="Freeform 383"/>
              <p:cNvSpPr>
                <a:spLocks/>
              </p:cNvSpPr>
              <p:nvPr/>
            </p:nvSpPr>
            <p:spPr bwMode="auto">
              <a:xfrm>
                <a:off x="7341043" y="3352908"/>
                <a:ext cx="67384" cy="14847"/>
              </a:xfrm>
              <a:custGeom>
                <a:avLst/>
                <a:gdLst>
                  <a:gd name="T0" fmla="*/ 90 w 100"/>
                  <a:gd name="T1" fmla="*/ 0 h 22"/>
                  <a:gd name="T2" fmla="*/ 10 w 100"/>
                  <a:gd name="T3" fmla="*/ 0 h 22"/>
                  <a:gd name="T4" fmla="*/ 0 w 100"/>
                  <a:gd name="T5" fmla="*/ 11 h 22"/>
                  <a:gd name="T6" fmla="*/ 10 w 100"/>
                  <a:gd name="T7" fmla="*/ 22 h 22"/>
                  <a:gd name="T8" fmla="*/ 90 w 100"/>
                  <a:gd name="T9" fmla="*/ 22 h 22"/>
                  <a:gd name="T10" fmla="*/ 100 w 100"/>
                  <a:gd name="T11" fmla="*/ 11 h 22"/>
                  <a:gd name="T12" fmla="*/ 90 w 100"/>
                  <a:gd name="T13" fmla="*/ 0 h 22"/>
                </a:gdLst>
                <a:ahLst/>
                <a:cxnLst>
                  <a:cxn ang="0">
                    <a:pos x="T0" y="T1"/>
                  </a:cxn>
                  <a:cxn ang="0">
                    <a:pos x="T2" y="T3"/>
                  </a:cxn>
                  <a:cxn ang="0">
                    <a:pos x="T4" y="T5"/>
                  </a:cxn>
                  <a:cxn ang="0">
                    <a:pos x="T6" y="T7"/>
                  </a:cxn>
                  <a:cxn ang="0">
                    <a:pos x="T8" y="T9"/>
                  </a:cxn>
                  <a:cxn ang="0">
                    <a:pos x="T10" y="T11"/>
                  </a:cxn>
                  <a:cxn ang="0">
                    <a:pos x="T12" y="T13"/>
                  </a:cxn>
                </a:cxnLst>
                <a:rect l="0" t="0" r="r" b="b"/>
                <a:pathLst>
                  <a:path w="100" h="22">
                    <a:moveTo>
                      <a:pt x="90" y="0"/>
                    </a:moveTo>
                    <a:cubicBezTo>
                      <a:pt x="10" y="0"/>
                      <a:pt x="10" y="0"/>
                      <a:pt x="10" y="0"/>
                    </a:cubicBezTo>
                    <a:cubicBezTo>
                      <a:pt x="5" y="0"/>
                      <a:pt x="0" y="5"/>
                      <a:pt x="0" y="11"/>
                    </a:cubicBezTo>
                    <a:cubicBezTo>
                      <a:pt x="0" y="17"/>
                      <a:pt x="5" y="22"/>
                      <a:pt x="10" y="22"/>
                    </a:cubicBezTo>
                    <a:cubicBezTo>
                      <a:pt x="90" y="22"/>
                      <a:pt x="90" y="22"/>
                      <a:pt x="90" y="22"/>
                    </a:cubicBezTo>
                    <a:cubicBezTo>
                      <a:pt x="95" y="22"/>
                      <a:pt x="100" y="17"/>
                      <a:pt x="100" y="11"/>
                    </a:cubicBezTo>
                    <a:cubicBezTo>
                      <a:pt x="100" y="5"/>
                      <a:pt x="95" y="0"/>
                      <a:pt x="90"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200">
                  <a:solidFill>
                    <a:schemeClr val="bg1">
                      <a:lumMod val="50000"/>
                    </a:schemeClr>
                  </a:solidFill>
                  <a:latin typeface="微软雅黑" panose="020B0503020204020204" pitchFamily="34" charset="-122"/>
                  <a:ea typeface="微软雅黑" panose="020B0503020204020204" pitchFamily="34" charset="-122"/>
                </a:endParaRPr>
              </a:p>
            </p:txBody>
          </p:sp>
          <p:sp>
            <p:nvSpPr>
              <p:cNvPr id="30" name="Freeform 384"/>
              <p:cNvSpPr>
                <a:spLocks/>
              </p:cNvSpPr>
              <p:nvPr/>
            </p:nvSpPr>
            <p:spPr bwMode="auto">
              <a:xfrm>
                <a:off x="7347039" y="3370325"/>
                <a:ext cx="55392" cy="15418"/>
              </a:xfrm>
              <a:custGeom>
                <a:avLst/>
                <a:gdLst>
                  <a:gd name="T0" fmla="*/ 74 w 82"/>
                  <a:gd name="T1" fmla="*/ 0 h 23"/>
                  <a:gd name="T2" fmla="*/ 9 w 82"/>
                  <a:gd name="T3" fmla="*/ 0 h 23"/>
                  <a:gd name="T4" fmla="*/ 0 w 82"/>
                  <a:gd name="T5" fmla="*/ 12 h 23"/>
                  <a:gd name="T6" fmla="*/ 9 w 82"/>
                  <a:gd name="T7" fmla="*/ 23 h 23"/>
                  <a:gd name="T8" fmla="*/ 74 w 82"/>
                  <a:gd name="T9" fmla="*/ 23 h 23"/>
                  <a:gd name="T10" fmla="*/ 82 w 82"/>
                  <a:gd name="T11" fmla="*/ 12 h 23"/>
                  <a:gd name="T12" fmla="*/ 74 w 82"/>
                  <a:gd name="T13" fmla="*/ 0 h 23"/>
                </a:gdLst>
                <a:ahLst/>
                <a:cxnLst>
                  <a:cxn ang="0">
                    <a:pos x="T0" y="T1"/>
                  </a:cxn>
                  <a:cxn ang="0">
                    <a:pos x="T2" y="T3"/>
                  </a:cxn>
                  <a:cxn ang="0">
                    <a:pos x="T4" y="T5"/>
                  </a:cxn>
                  <a:cxn ang="0">
                    <a:pos x="T6" y="T7"/>
                  </a:cxn>
                  <a:cxn ang="0">
                    <a:pos x="T8" y="T9"/>
                  </a:cxn>
                  <a:cxn ang="0">
                    <a:pos x="T10" y="T11"/>
                  </a:cxn>
                  <a:cxn ang="0">
                    <a:pos x="T12" y="T13"/>
                  </a:cxn>
                </a:cxnLst>
                <a:rect l="0" t="0" r="r" b="b"/>
                <a:pathLst>
                  <a:path w="82" h="23">
                    <a:moveTo>
                      <a:pt x="74" y="0"/>
                    </a:moveTo>
                    <a:cubicBezTo>
                      <a:pt x="9" y="0"/>
                      <a:pt x="9" y="0"/>
                      <a:pt x="9" y="0"/>
                    </a:cubicBezTo>
                    <a:cubicBezTo>
                      <a:pt x="4" y="0"/>
                      <a:pt x="0" y="5"/>
                      <a:pt x="0" y="12"/>
                    </a:cubicBezTo>
                    <a:cubicBezTo>
                      <a:pt x="0" y="18"/>
                      <a:pt x="4" y="23"/>
                      <a:pt x="9" y="23"/>
                    </a:cubicBezTo>
                    <a:cubicBezTo>
                      <a:pt x="74" y="23"/>
                      <a:pt x="74" y="23"/>
                      <a:pt x="74" y="23"/>
                    </a:cubicBezTo>
                    <a:cubicBezTo>
                      <a:pt x="79" y="23"/>
                      <a:pt x="82" y="18"/>
                      <a:pt x="82" y="12"/>
                    </a:cubicBezTo>
                    <a:cubicBezTo>
                      <a:pt x="82" y="5"/>
                      <a:pt x="79" y="0"/>
                      <a:pt x="74" y="0"/>
                    </a:cubicBez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200">
                  <a:solidFill>
                    <a:schemeClr val="bg1">
                      <a:lumMod val="50000"/>
                    </a:schemeClr>
                  </a:solidFill>
                  <a:latin typeface="微软雅黑" panose="020B0503020204020204" pitchFamily="34" charset="-122"/>
                  <a:ea typeface="微软雅黑" panose="020B0503020204020204" pitchFamily="34" charset="-122"/>
                </a:endParaRPr>
              </a:p>
            </p:txBody>
          </p:sp>
          <p:sp>
            <p:nvSpPr>
              <p:cNvPr id="31" name="Freeform 385"/>
              <p:cNvSpPr>
                <a:spLocks/>
              </p:cNvSpPr>
              <p:nvPr/>
            </p:nvSpPr>
            <p:spPr bwMode="auto">
              <a:xfrm>
                <a:off x="7347039" y="3209003"/>
                <a:ext cx="64243" cy="60817"/>
              </a:xfrm>
              <a:custGeom>
                <a:avLst/>
                <a:gdLst>
                  <a:gd name="T0" fmla="*/ 42 w 95"/>
                  <a:gd name="T1" fmla="*/ 0 h 90"/>
                  <a:gd name="T2" fmla="*/ 0 w 95"/>
                  <a:gd name="T3" fmla="*/ 21 h 90"/>
                  <a:gd name="T4" fmla="*/ 35 w 95"/>
                  <a:gd name="T5" fmla="*/ 8 h 90"/>
                  <a:gd name="T6" fmla="*/ 87 w 95"/>
                  <a:gd name="T7" fmla="*/ 60 h 90"/>
                  <a:gd name="T8" fmla="*/ 77 w 95"/>
                  <a:gd name="T9" fmla="*/ 90 h 90"/>
                  <a:gd name="T10" fmla="*/ 95 w 95"/>
                  <a:gd name="T11" fmla="*/ 51 h 90"/>
                  <a:gd name="T12" fmla="*/ 42 w 95"/>
                  <a:gd name="T13" fmla="*/ 0 h 90"/>
                </a:gdLst>
                <a:ahLst/>
                <a:cxnLst>
                  <a:cxn ang="0">
                    <a:pos x="T0" y="T1"/>
                  </a:cxn>
                  <a:cxn ang="0">
                    <a:pos x="T2" y="T3"/>
                  </a:cxn>
                  <a:cxn ang="0">
                    <a:pos x="T4" y="T5"/>
                  </a:cxn>
                  <a:cxn ang="0">
                    <a:pos x="T6" y="T7"/>
                  </a:cxn>
                  <a:cxn ang="0">
                    <a:pos x="T8" y="T9"/>
                  </a:cxn>
                  <a:cxn ang="0">
                    <a:pos x="T10" y="T11"/>
                  </a:cxn>
                  <a:cxn ang="0">
                    <a:pos x="T12" y="T13"/>
                  </a:cxn>
                </a:cxnLst>
                <a:rect l="0" t="0" r="r" b="b"/>
                <a:pathLst>
                  <a:path w="95" h="90">
                    <a:moveTo>
                      <a:pt x="42" y="0"/>
                    </a:moveTo>
                    <a:cubicBezTo>
                      <a:pt x="25" y="0"/>
                      <a:pt x="9" y="8"/>
                      <a:pt x="0" y="21"/>
                    </a:cubicBezTo>
                    <a:cubicBezTo>
                      <a:pt x="9" y="13"/>
                      <a:pt x="21" y="8"/>
                      <a:pt x="35" y="8"/>
                    </a:cubicBezTo>
                    <a:cubicBezTo>
                      <a:pt x="64" y="8"/>
                      <a:pt x="87" y="31"/>
                      <a:pt x="87" y="60"/>
                    </a:cubicBezTo>
                    <a:cubicBezTo>
                      <a:pt x="87" y="71"/>
                      <a:pt x="84" y="81"/>
                      <a:pt x="77" y="90"/>
                    </a:cubicBezTo>
                    <a:cubicBezTo>
                      <a:pt x="88" y="80"/>
                      <a:pt x="95" y="67"/>
                      <a:pt x="95" y="51"/>
                    </a:cubicBezTo>
                    <a:cubicBezTo>
                      <a:pt x="95" y="23"/>
                      <a:pt x="71" y="0"/>
                      <a:pt x="42" y="0"/>
                    </a:cubicBez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200">
                  <a:solidFill>
                    <a:schemeClr val="bg1">
                      <a:lumMod val="50000"/>
                    </a:schemeClr>
                  </a:solidFill>
                  <a:latin typeface="微软雅黑" panose="020B0503020204020204" pitchFamily="34" charset="-122"/>
                  <a:ea typeface="微软雅黑" panose="020B0503020204020204" pitchFamily="34" charset="-122"/>
                </a:endParaRPr>
              </a:p>
            </p:txBody>
          </p:sp>
        </p:grpSp>
        <p:sp>
          <p:nvSpPr>
            <p:cNvPr id="12" name="TextBox 11"/>
            <p:cNvSpPr txBox="1">
              <a:spLocks noChangeArrowheads="1"/>
            </p:cNvSpPr>
            <p:nvPr/>
          </p:nvSpPr>
          <p:spPr bwMode="auto">
            <a:xfrm flipH="1">
              <a:off x="755576" y="1710916"/>
              <a:ext cx="2390946" cy="630361"/>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lvl="0" eaLnBrk="1" hangingPunct="1">
                <a:lnSpc>
                  <a:spcPct val="120000"/>
                </a:lnSpc>
                <a:defRPr/>
              </a:pPr>
              <a:r>
                <a:rPr lang="zh-CN" altLang="en-US" sz="1400" dirty="0">
                  <a:solidFill>
                    <a:schemeClr val="bg1">
                      <a:lumMod val="50000"/>
                    </a:schemeClr>
                  </a:solidFill>
                  <a:latin typeface="Arial"/>
                  <a:ea typeface="微软雅黑"/>
                  <a:cs typeface="+mn-ea"/>
                  <a:sym typeface="+mn-lt"/>
                </a:rPr>
                <a:t>您的内容打在这里，或者通过复制您的文本后，在此框中选择粘贴，并选择只保留文字</a:t>
              </a:r>
              <a:r>
                <a:rPr lang="zh-CN" altLang="en-US" sz="1100" dirty="0">
                  <a:solidFill>
                    <a:schemeClr val="bg1">
                      <a:lumMod val="50000"/>
                    </a:schemeClr>
                  </a:solidFill>
                  <a:latin typeface="Arial"/>
                  <a:ea typeface="微软雅黑"/>
                  <a:cs typeface="+mn-ea"/>
                  <a:sym typeface="+mn-lt"/>
                </a:rPr>
                <a:t>。</a:t>
              </a:r>
              <a:endParaRPr lang="en-US" altLang="zh-CN" sz="1100" dirty="0">
                <a:solidFill>
                  <a:schemeClr val="bg1">
                    <a:lumMod val="50000"/>
                  </a:schemeClr>
                </a:solidFill>
                <a:latin typeface="Arial"/>
                <a:ea typeface="微软雅黑"/>
                <a:cs typeface="+mn-ea"/>
                <a:sym typeface="+mn-lt"/>
              </a:endParaRPr>
            </a:p>
          </p:txBody>
        </p:sp>
        <p:sp>
          <p:nvSpPr>
            <p:cNvPr id="13" name="TextBox 11"/>
            <p:cNvSpPr txBox="1">
              <a:spLocks noChangeArrowheads="1"/>
            </p:cNvSpPr>
            <p:nvPr/>
          </p:nvSpPr>
          <p:spPr bwMode="auto">
            <a:xfrm flipH="1">
              <a:off x="755579" y="1416168"/>
              <a:ext cx="1628775" cy="335298"/>
            </a:xfrm>
            <a:prstGeom prst="rect">
              <a:avLst/>
            </a:prstGeom>
            <a:noFill/>
            <a:ln>
              <a:noFill/>
            </a:ln>
            <a:effectLs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fontAlgn="auto" hangingPunct="1">
                <a:spcBef>
                  <a:spcPts val="0"/>
                </a:spcBef>
                <a:spcAft>
                  <a:spcPts val="0"/>
                </a:spcAft>
                <a:defRPr/>
              </a:pPr>
              <a:r>
                <a:rPr lang="zh-CN" altLang="en-US" sz="2400" b="1" kern="0" dirty="0">
                  <a:solidFill>
                    <a:schemeClr val="bg1">
                      <a:lumMod val="50000"/>
                    </a:schemeClr>
                  </a:solidFill>
                  <a:latin typeface="+mn-lt"/>
                  <a:ea typeface="+mn-ea"/>
                  <a:cs typeface="+mn-ea"/>
                  <a:sym typeface="+mn-lt"/>
                </a:rPr>
                <a:t>点击添加标题    </a:t>
              </a:r>
              <a:endParaRPr lang="en-US" altLang="zh-CN" sz="2400" b="1" kern="0" dirty="0">
                <a:solidFill>
                  <a:schemeClr val="bg1">
                    <a:lumMod val="50000"/>
                  </a:schemeClr>
                </a:solidFill>
                <a:latin typeface="+mn-lt"/>
                <a:ea typeface="+mn-ea"/>
                <a:cs typeface="+mn-ea"/>
                <a:sym typeface="+mn-lt"/>
              </a:endParaRPr>
            </a:p>
          </p:txBody>
        </p:sp>
        <p:sp>
          <p:nvSpPr>
            <p:cNvPr id="14" name="TextBox 11"/>
            <p:cNvSpPr txBox="1">
              <a:spLocks noChangeArrowheads="1"/>
            </p:cNvSpPr>
            <p:nvPr/>
          </p:nvSpPr>
          <p:spPr bwMode="auto">
            <a:xfrm flipH="1">
              <a:off x="755576" y="3443891"/>
              <a:ext cx="2390946" cy="630361"/>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lvl="0" eaLnBrk="1" hangingPunct="1">
                <a:lnSpc>
                  <a:spcPct val="120000"/>
                </a:lnSpc>
                <a:defRPr/>
              </a:pPr>
              <a:r>
                <a:rPr lang="zh-CN" altLang="en-US" sz="1400" dirty="0">
                  <a:solidFill>
                    <a:schemeClr val="bg1">
                      <a:lumMod val="50000"/>
                    </a:schemeClr>
                  </a:solidFill>
                  <a:latin typeface="Arial"/>
                  <a:ea typeface="微软雅黑"/>
                  <a:cs typeface="+mn-ea"/>
                  <a:sym typeface="+mn-lt"/>
                </a:rPr>
                <a:t>您的内容打在这里，或者通过复制您的文本后，在此框中选择粘贴，并选择只保留文字</a:t>
              </a:r>
              <a:r>
                <a:rPr lang="zh-CN" altLang="en-US" sz="1100" dirty="0">
                  <a:solidFill>
                    <a:schemeClr val="bg1">
                      <a:lumMod val="50000"/>
                    </a:schemeClr>
                  </a:solidFill>
                  <a:latin typeface="Arial"/>
                  <a:ea typeface="微软雅黑"/>
                  <a:cs typeface="+mn-ea"/>
                  <a:sym typeface="+mn-lt"/>
                </a:rPr>
                <a:t>。</a:t>
              </a:r>
              <a:endParaRPr lang="en-US" altLang="zh-CN" sz="1100" dirty="0">
                <a:solidFill>
                  <a:schemeClr val="bg1">
                    <a:lumMod val="50000"/>
                  </a:schemeClr>
                </a:solidFill>
                <a:latin typeface="Arial"/>
                <a:ea typeface="微软雅黑"/>
                <a:cs typeface="+mn-ea"/>
                <a:sym typeface="+mn-lt"/>
              </a:endParaRPr>
            </a:p>
          </p:txBody>
        </p:sp>
        <p:sp>
          <p:nvSpPr>
            <p:cNvPr id="15" name="TextBox 11"/>
            <p:cNvSpPr txBox="1">
              <a:spLocks noChangeArrowheads="1"/>
            </p:cNvSpPr>
            <p:nvPr/>
          </p:nvSpPr>
          <p:spPr bwMode="auto">
            <a:xfrm flipH="1">
              <a:off x="755579" y="3149143"/>
              <a:ext cx="1628775" cy="335298"/>
            </a:xfrm>
            <a:prstGeom prst="rect">
              <a:avLst/>
            </a:prstGeom>
            <a:noFill/>
            <a:ln>
              <a:noFill/>
            </a:ln>
            <a:effectLs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fontAlgn="auto" hangingPunct="1">
                <a:spcBef>
                  <a:spcPts val="0"/>
                </a:spcBef>
                <a:spcAft>
                  <a:spcPts val="0"/>
                </a:spcAft>
                <a:defRPr/>
              </a:pPr>
              <a:r>
                <a:rPr lang="zh-CN" altLang="en-US" sz="2400" b="1" kern="0" dirty="0">
                  <a:solidFill>
                    <a:schemeClr val="bg1">
                      <a:lumMod val="50000"/>
                    </a:schemeClr>
                  </a:solidFill>
                  <a:latin typeface="+mn-lt"/>
                  <a:ea typeface="+mn-ea"/>
                  <a:cs typeface="+mn-ea"/>
                  <a:sym typeface="+mn-lt"/>
                </a:rPr>
                <a:t>点击添加标题    </a:t>
              </a:r>
              <a:endParaRPr lang="en-US" altLang="zh-CN" sz="2400" b="1" kern="0" dirty="0">
                <a:solidFill>
                  <a:schemeClr val="bg1">
                    <a:lumMod val="50000"/>
                  </a:schemeClr>
                </a:solidFill>
                <a:latin typeface="+mn-lt"/>
                <a:ea typeface="+mn-ea"/>
                <a:cs typeface="+mn-ea"/>
                <a:sym typeface="+mn-lt"/>
              </a:endParaRPr>
            </a:p>
          </p:txBody>
        </p:sp>
        <p:sp>
          <p:nvSpPr>
            <p:cNvPr id="16" name="TextBox 11"/>
            <p:cNvSpPr txBox="1">
              <a:spLocks noChangeArrowheads="1"/>
            </p:cNvSpPr>
            <p:nvPr/>
          </p:nvSpPr>
          <p:spPr bwMode="auto">
            <a:xfrm flipH="1">
              <a:off x="6156176" y="1710916"/>
              <a:ext cx="2390946" cy="630361"/>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lvl="0" eaLnBrk="1" hangingPunct="1">
                <a:lnSpc>
                  <a:spcPct val="120000"/>
                </a:lnSpc>
                <a:defRPr/>
              </a:pPr>
              <a:r>
                <a:rPr lang="zh-CN" altLang="en-US" sz="1400" dirty="0">
                  <a:solidFill>
                    <a:schemeClr val="bg1">
                      <a:lumMod val="50000"/>
                    </a:schemeClr>
                  </a:solidFill>
                  <a:latin typeface="Arial"/>
                  <a:ea typeface="微软雅黑"/>
                  <a:cs typeface="+mn-ea"/>
                  <a:sym typeface="+mn-lt"/>
                </a:rPr>
                <a:t>您的内容打在这里，或者通过复制您的文本后，在此框中选择粘贴，并选择只保留文字</a:t>
              </a:r>
              <a:r>
                <a:rPr lang="zh-CN" altLang="en-US" sz="1100" dirty="0">
                  <a:solidFill>
                    <a:schemeClr val="bg1">
                      <a:lumMod val="50000"/>
                    </a:schemeClr>
                  </a:solidFill>
                  <a:latin typeface="Arial"/>
                  <a:ea typeface="微软雅黑"/>
                  <a:cs typeface="+mn-ea"/>
                  <a:sym typeface="+mn-lt"/>
                </a:rPr>
                <a:t>。</a:t>
              </a:r>
              <a:endParaRPr lang="en-US" altLang="zh-CN" sz="1100" dirty="0">
                <a:solidFill>
                  <a:schemeClr val="bg1">
                    <a:lumMod val="50000"/>
                  </a:schemeClr>
                </a:solidFill>
                <a:latin typeface="Arial"/>
                <a:ea typeface="微软雅黑"/>
                <a:cs typeface="+mn-ea"/>
                <a:sym typeface="+mn-lt"/>
              </a:endParaRPr>
            </a:p>
          </p:txBody>
        </p:sp>
        <p:sp>
          <p:nvSpPr>
            <p:cNvPr id="17" name="TextBox 11"/>
            <p:cNvSpPr txBox="1">
              <a:spLocks noChangeArrowheads="1"/>
            </p:cNvSpPr>
            <p:nvPr/>
          </p:nvSpPr>
          <p:spPr bwMode="auto">
            <a:xfrm flipH="1">
              <a:off x="6156184" y="1416168"/>
              <a:ext cx="1628775" cy="335298"/>
            </a:xfrm>
            <a:prstGeom prst="rect">
              <a:avLst/>
            </a:prstGeom>
            <a:noFill/>
            <a:ln>
              <a:noFill/>
            </a:ln>
            <a:effectLs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fontAlgn="auto" hangingPunct="1">
                <a:spcBef>
                  <a:spcPts val="0"/>
                </a:spcBef>
                <a:spcAft>
                  <a:spcPts val="0"/>
                </a:spcAft>
                <a:defRPr/>
              </a:pPr>
              <a:r>
                <a:rPr lang="zh-CN" altLang="en-US" sz="2400" b="1" kern="0" dirty="0">
                  <a:solidFill>
                    <a:schemeClr val="bg1">
                      <a:lumMod val="50000"/>
                    </a:schemeClr>
                  </a:solidFill>
                  <a:latin typeface="+mn-lt"/>
                  <a:ea typeface="+mn-ea"/>
                  <a:cs typeface="+mn-ea"/>
                  <a:sym typeface="+mn-lt"/>
                </a:rPr>
                <a:t>点击添加标题    </a:t>
              </a:r>
              <a:endParaRPr lang="en-US" altLang="zh-CN" sz="2400" b="1" kern="0" dirty="0">
                <a:solidFill>
                  <a:schemeClr val="bg1">
                    <a:lumMod val="50000"/>
                  </a:schemeClr>
                </a:solidFill>
                <a:latin typeface="+mn-lt"/>
                <a:ea typeface="+mn-ea"/>
                <a:cs typeface="+mn-ea"/>
                <a:sym typeface="+mn-lt"/>
              </a:endParaRPr>
            </a:p>
          </p:txBody>
        </p:sp>
        <p:sp>
          <p:nvSpPr>
            <p:cNvPr id="18" name="TextBox 11"/>
            <p:cNvSpPr txBox="1">
              <a:spLocks noChangeArrowheads="1"/>
            </p:cNvSpPr>
            <p:nvPr/>
          </p:nvSpPr>
          <p:spPr bwMode="auto">
            <a:xfrm flipH="1">
              <a:off x="6156176" y="3443891"/>
              <a:ext cx="2390946" cy="630361"/>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lvl="0" eaLnBrk="1" hangingPunct="1">
                <a:lnSpc>
                  <a:spcPct val="120000"/>
                </a:lnSpc>
                <a:defRPr/>
              </a:pPr>
              <a:r>
                <a:rPr lang="zh-CN" altLang="en-US" sz="1400" dirty="0">
                  <a:solidFill>
                    <a:schemeClr val="bg1">
                      <a:lumMod val="50000"/>
                    </a:schemeClr>
                  </a:solidFill>
                  <a:latin typeface="Arial"/>
                  <a:ea typeface="微软雅黑"/>
                  <a:cs typeface="+mn-ea"/>
                  <a:sym typeface="+mn-lt"/>
                </a:rPr>
                <a:t>您的内容打在这里，或者通过复制您的文本后，在此框中选择粘贴，并选择只保留文字</a:t>
              </a:r>
              <a:r>
                <a:rPr lang="zh-CN" altLang="en-US" sz="1100" dirty="0">
                  <a:solidFill>
                    <a:schemeClr val="bg1">
                      <a:lumMod val="50000"/>
                    </a:schemeClr>
                  </a:solidFill>
                  <a:latin typeface="Arial"/>
                  <a:ea typeface="微软雅黑"/>
                  <a:cs typeface="+mn-ea"/>
                  <a:sym typeface="+mn-lt"/>
                </a:rPr>
                <a:t>。</a:t>
              </a:r>
              <a:endParaRPr lang="en-US" altLang="zh-CN" sz="1100" dirty="0">
                <a:solidFill>
                  <a:schemeClr val="bg1">
                    <a:lumMod val="50000"/>
                  </a:schemeClr>
                </a:solidFill>
                <a:latin typeface="Arial"/>
                <a:ea typeface="微软雅黑"/>
                <a:cs typeface="+mn-ea"/>
                <a:sym typeface="+mn-lt"/>
              </a:endParaRPr>
            </a:p>
          </p:txBody>
        </p:sp>
        <p:sp>
          <p:nvSpPr>
            <p:cNvPr id="19" name="TextBox 11"/>
            <p:cNvSpPr txBox="1">
              <a:spLocks noChangeArrowheads="1"/>
            </p:cNvSpPr>
            <p:nvPr/>
          </p:nvSpPr>
          <p:spPr bwMode="auto">
            <a:xfrm flipH="1">
              <a:off x="6156184" y="3149143"/>
              <a:ext cx="1628775" cy="335298"/>
            </a:xfrm>
            <a:prstGeom prst="rect">
              <a:avLst/>
            </a:prstGeom>
            <a:noFill/>
            <a:ln>
              <a:noFill/>
            </a:ln>
            <a:effectLs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fontAlgn="auto" hangingPunct="1">
                <a:spcBef>
                  <a:spcPts val="0"/>
                </a:spcBef>
                <a:spcAft>
                  <a:spcPts val="0"/>
                </a:spcAft>
                <a:defRPr/>
              </a:pPr>
              <a:r>
                <a:rPr lang="zh-CN" altLang="en-US" sz="2400" b="1" kern="0" dirty="0">
                  <a:solidFill>
                    <a:schemeClr val="bg1">
                      <a:lumMod val="50000"/>
                    </a:schemeClr>
                  </a:solidFill>
                  <a:latin typeface="+mn-lt"/>
                  <a:ea typeface="+mn-ea"/>
                  <a:cs typeface="+mn-ea"/>
                  <a:sym typeface="+mn-lt"/>
                </a:rPr>
                <a:t>点击添加标题    </a:t>
              </a:r>
              <a:endParaRPr lang="en-US" altLang="zh-CN" sz="2400" b="1" kern="0" dirty="0">
                <a:solidFill>
                  <a:schemeClr val="bg1">
                    <a:lumMod val="50000"/>
                  </a:schemeClr>
                </a:solidFill>
                <a:latin typeface="+mn-lt"/>
                <a:ea typeface="+mn-ea"/>
                <a:cs typeface="+mn-ea"/>
                <a:sym typeface="+mn-lt"/>
              </a:endParaRPr>
            </a:p>
          </p:txBody>
        </p:sp>
      </p:grpSp>
    </p:spTree>
    <p:extLst>
      <p:ext uri="{BB962C8B-B14F-4D97-AF65-F5344CB8AC3E}">
        <p14:creationId xmlns:p14="http://schemas.microsoft.com/office/powerpoint/2010/main" val="1301815517"/>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750"/>
                                        <p:tgtEl>
                                          <p:spTgt spid="4"/>
                                        </p:tgtEl>
                                      </p:cBhvr>
                                    </p:animEffect>
                                    <p:anim calcmode="lin" valueType="num">
                                      <p:cBhvr>
                                        <p:cTn id="8" dur="750" fill="hold"/>
                                        <p:tgtEl>
                                          <p:spTgt spid="4"/>
                                        </p:tgtEl>
                                        <p:attrNameLst>
                                          <p:attrName>ppt_x</p:attrName>
                                        </p:attrNameLst>
                                      </p:cBhvr>
                                      <p:tavLst>
                                        <p:tav tm="0">
                                          <p:val>
                                            <p:strVal val="#ppt_x"/>
                                          </p:val>
                                        </p:tav>
                                        <p:tav tm="100000">
                                          <p:val>
                                            <p:strVal val="#ppt_x"/>
                                          </p:val>
                                        </p:tav>
                                      </p:tavLst>
                                    </p:anim>
                                    <p:anim calcmode="lin" valueType="num">
                                      <p:cBhvr>
                                        <p:cTn id="9" dur="75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ppt_x</p:attrName>
                                        </p:attrNameLst>
                                      </p:cBhvr>
                                      <p:tavLst>
                                        <p:tav tm="0">
                                          <p:val>
                                            <p:strVal val="#ppt_x"/>
                                          </p:val>
                                        </p:tav>
                                        <p:tav tm="100000">
                                          <p:val>
                                            <p:strVal val="#ppt_x"/>
                                          </p:val>
                                        </p:tav>
                                      </p:tavLst>
                                    </p:anim>
                                    <p:anim calcmode="lin" valueType="num">
                                      <p:cBhvr>
                                        <p:cTn id="15"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270000" y="443285"/>
            <a:ext cx="9664700" cy="837928"/>
            <a:chOff x="1270000" y="487136"/>
            <a:chExt cx="9664700" cy="837928"/>
          </a:xfrm>
        </p:grpSpPr>
        <p:sp>
          <p:nvSpPr>
            <p:cNvPr id="2" name="矩形 1"/>
            <p:cNvSpPr/>
            <p:nvPr/>
          </p:nvSpPr>
          <p:spPr>
            <a:xfrm>
              <a:off x="1270000" y="487136"/>
              <a:ext cx="9664700" cy="837928"/>
            </a:xfrm>
            <a:prstGeom prst="rect">
              <a:avLst/>
            </a:prstGeom>
            <a:solidFill>
              <a:srgbClr val="267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Copyright Notice"/>
            <p:cNvSpPr>
              <a:spLocks/>
            </p:cNvSpPr>
            <p:nvPr/>
          </p:nvSpPr>
          <p:spPr bwMode="auto">
            <a:xfrm>
              <a:off x="2611411" y="688718"/>
              <a:ext cx="6981878" cy="43476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400" cap="small" dirty="0">
                  <a:solidFill>
                    <a:schemeClr val="bg1"/>
                  </a:solidFill>
                  <a:latin typeface="微软雅黑" panose="020B0503020204020204" pitchFamily="34" charset="-122"/>
                  <a:ea typeface="微软雅黑" panose="020B0503020204020204" pitchFamily="34" charset="-122"/>
                </a:rPr>
                <a:t>点击加入标题文字</a:t>
              </a:r>
              <a:endParaRPr lang="en-US" sz="2400" cap="small" dirty="0">
                <a:solidFill>
                  <a:schemeClr val="bg1"/>
                </a:solidFill>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6055516" y="2632339"/>
            <a:ext cx="5442991" cy="3660759"/>
            <a:chOff x="7026429" y="2761549"/>
            <a:chExt cx="4900619" cy="3295977"/>
          </a:xfrm>
        </p:grpSpPr>
        <p:grpSp>
          <p:nvGrpSpPr>
            <p:cNvPr id="6" name="Group 11"/>
            <p:cNvGrpSpPr>
              <a:grpSpLocks/>
            </p:cNvGrpSpPr>
            <p:nvPr/>
          </p:nvGrpSpPr>
          <p:grpSpPr bwMode="auto">
            <a:xfrm>
              <a:off x="7026429" y="5146911"/>
              <a:ext cx="4900619" cy="910615"/>
              <a:chOff x="5855453" y="5044369"/>
              <a:chExt cx="4951359" cy="918388"/>
            </a:xfrm>
          </p:grpSpPr>
          <p:sp>
            <p:nvSpPr>
              <p:cNvPr id="20" name="Text Placeholder 32"/>
              <p:cNvSpPr txBox="1">
                <a:spLocks/>
              </p:cNvSpPr>
              <p:nvPr/>
            </p:nvSpPr>
            <p:spPr bwMode="auto">
              <a:xfrm>
                <a:off x="5855453" y="5446171"/>
                <a:ext cx="4277125" cy="5165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Calibri" pitchFamily="34" charset="0"/>
                    <a:ea typeface="MS PGothic" pitchFamily="34" charset="-128"/>
                  </a:defRPr>
                </a:lvl1pPr>
                <a:lvl2pPr marL="742950" indent="-285750">
                  <a:defRPr>
                    <a:solidFill>
                      <a:schemeClr val="tx1"/>
                    </a:solidFill>
                    <a:latin typeface="Calibri" pitchFamily="34" charset="0"/>
                    <a:ea typeface="MS PGothic" pitchFamily="34" charset="-128"/>
                  </a:defRPr>
                </a:lvl2pPr>
                <a:lvl3pPr marL="1143000" indent="-228600">
                  <a:defRPr>
                    <a:solidFill>
                      <a:schemeClr val="tx1"/>
                    </a:solidFill>
                    <a:latin typeface="Calibri" pitchFamily="34" charset="0"/>
                    <a:ea typeface="MS PGothic" pitchFamily="34" charset="-128"/>
                  </a:defRPr>
                </a:lvl3pPr>
                <a:lvl4pPr marL="1600200" indent="-228600">
                  <a:defRPr>
                    <a:solidFill>
                      <a:schemeClr val="tx1"/>
                    </a:solidFill>
                    <a:latin typeface="Calibri" pitchFamily="34" charset="0"/>
                    <a:ea typeface="MS PGothic" pitchFamily="34" charset="-128"/>
                  </a:defRPr>
                </a:lvl4pPr>
                <a:lvl5pPr marL="2057400" indent="-228600">
                  <a:defRPr>
                    <a:solidFill>
                      <a:schemeClr val="tx1"/>
                    </a:solidFill>
                    <a:latin typeface="Calibri" pitchFamily="34" charset="0"/>
                    <a:ea typeface="MS PGothic" pitchFamily="34" charset="-128"/>
                  </a:defRPr>
                </a:lvl5pPr>
                <a:lvl6pPr marL="2514600" indent="-228600" fontAlgn="base">
                  <a:spcBef>
                    <a:spcPct val="0"/>
                  </a:spcBef>
                  <a:spcAft>
                    <a:spcPct val="0"/>
                  </a:spcAft>
                  <a:defRPr>
                    <a:solidFill>
                      <a:schemeClr val="tx1"/>
                    </a:solidFill>
                    <a:latin typeface="Calibri" pitchFamily="34" charset="0"/>
                    <a:ea typeface="MS PGothic" pitchFamily="34" charset="-128"/>
                  </a:defRPr>
                </a:lvl6pPr>
                <a:lvl7pPr marL="2971800" indent="-228600" fontAlgn="base">
                  <a:spcBef>
                    <a:spcPct val="0"/>
                  </a:spcBef>
                  <a:spcAft>
                    <a:spcPct val="0"/>
                  </a:spcAft>
                  <a:defRPr>
                    <a:solidFill>
                      <a:schemeClr val="tx1"/>
                    </a:solidFill>
                    <a:latin typeface="Calibri" pitchFamily="34" charset="0"/>
                    <a:ea typeface="MS PGothic" pitchFamily="34" charset="-128"/>
                  </a:defRPr>
                </a:lvl7pPr>
                <a:lvl8pPr marL="3429000" indent="-228600" fontAlgn="base">
                  <a:spcBef>
                    <a:spcPct val="0"/>
                  </a:spcBef>
                  <a:spcAft>
                    <a:spcPct val="0"/>
                  </a:spcAft>
                  <a:defRPr>
                    <a:solidFill>
                      <a:schemeClr val="tx1"/>
                    </a:solidFill>
                    <a:latin typeface="Calibri" pitchFamily="34" charset="0"/>
                    <a:ea typeface="MS PGothic" pitchFamily="34" charset="-128"/>
                  </a:defRPr>
                </a:lvl8pPr>
                <a:lvl9pPr marL="3886200" indent="-228600" fontAlgn="base">
                  <a:spcBef>
                    <a:spcPct val="0"/>
                  </a:spcBef>
                  <a:spcAft>
                    <a:spcPct val="0"/>
                  </a:spcAft>
                  <a:defRPr>
                    <a:solidFill>
                      <a:schemeClr val="tx1"/>
                    </a:solidFill>
                    <a:latin typeface="Calibri" pitchFamily="34" charset="0"/>
                    <a:ea typeface="MS PGothic" pitchFamily="34" charset="-128"/>
                  </a:defRPr>
                </a:lvl9pPr>
              </a:lstStyle>
              <a:p>
                <a:pPr algn="r" fontAlgn="auto">
                  <a:spcAft>
                    <a:spcPts val="0"/>
                  </a:spcAft>
                  <a:defRPr/>
                </a:pPr>
                <a:r>
                  <a:rPr lang="zh-CN" altLang="en-US" sz="1400" dirty="0">
                    <a:solidFill>
                      <a:schemeClr val="bg1">
                        <a:lumMod val="50000"/>
                      </a:schemeClr>
                    </a:solidFill>
                    <a:latin typeface="微软雅黑" panose="020B0503020204020204" pitchFamily="34" charset="-122"/>
                    <a:ea typeface="微软雅黑" panose="020B0503020204020204" pitchFamily="34" charset="-122"/>
                  </a:rPr>
                  <a:t>所有文字都可以随意更改成您的文字内容 鼠标点击</a:t>
                </a:r>
                <a:endParaRPr lang="en-US" altLang="zh-CN" sz="1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1" name="Text Placeholder 33"/>
              <p:cNvSpPr txBox="1">
                <a:spLocks/>
              </p:cNvSpPr>
              <p:nvPr/>
            </p:nvSpPr>
            <p:spPr>
              <a:xfrm>
                <a:off x="6515467" y="5044369"/>
                <a:ext cx="4291345" cy="304368"/>
              </a:xfrm>
              <a:prstGeom prst="rect">
                <a:avLst/>
              </a:prstGeom>
            </p:spPr>
            <p:txBody>
              <a:bodyPr lIns="0" tIns="0" rIns="0" bIns="0" anchor="ct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defTabSz="685509" fontAlgn="auto">
                  <a:spcBef>
                    <a:spcPct val="20000"/>
                  </a:spcBef>
                  <a:spcAft>
                    <a:spcPts val="0"/>
                  </a:spcAft>
                  <a:buNone/>
                  <a:defRPr/>
                </a:pPr>
                <a:r>
                  <a:rPr lang="zh-CN" altLang="en-US" sz="2400" dirty="0">
                    <a:solidFill>
                      <a:schemeClr val="bg1">
                        <a:lumMod val="50000"/>
                      </a:schemeClr>
                    </a:solidFill>
                    <a:latin typeface="Roboto Condensed" panose="02000000000000000000" pitchFamily="2" charset="0"/>
                    <a:cs typeface="Arial"/>
                  </a:rPr>
                  <a:t>加入标题</a:t>
                </a:r>
                <a:endParaRPr lang="en-AU" altLang="zh-CN" sz="2400" dirty="0">
                  <a:solidFill>
                    <a:schemeClr val="bg1">
                      <a:lumMod val="50000"/>
                    </a:schemeClr>
                  </a:solidFill>
                  <a:latin typeface="Roboto Condensed" panose="02000000000000000000" pitchFamily="2" charset="0"/>
                  <a:cs typeface="Arial"/>
                </a:endParaRPr>
              </a:p>
            </p:txBody>
          </p:sp>
          <p:cxnSp>
            <p:nvCxnSpPr>
              <p:cNvPr id="22" name="Straight Connector 14"/>
              <p:cNvCxnSpPr/>
              <p:nvPr/>
            </p:nvCxnSpPr>
            <p:spPr>
              <a:xfrm>
                <a:off x="6328128" y="5082415"/>
                <a:ext cx="0" cy="718118"/>
              </a:xfrm>
              <a:prstGeom prst="line">
                <a:avLst/>
              </a:prstGeom>
              <a:ln w="50800">
                <a:solidFill>
                  <a:srgbClr val="DF6282"/>
                </a:solidFill>
              </a:ln>
            </p:spPr>
            <p:style>
              <a:lnRef idx="1">
                <a:schemeClr val="accent1"/>
              </a:lnRef>
              <a:fillRef idx="0">
                <a:schemeClr val="accent1"/>
              </a:fillRef>
              <a:effectRef idx="0">
                <a:schemeClr val="accent1"/>
              </a:effectRef>
              <a:fontRef idx="minor">
                <a:schemeClr val="tx1"/>
              </a:fontRef>
            </p:style>
          </p:cxnSp>
        </p:grpSp>
        <p:grpSp>
          <p:nvGrpSpPr>
            <p:cNvPr id="7" name="Group 15"/>
            <p:cNvGrpSpPr>
              <a:grpSpLocks/>
            </p:cNvGrpSpPr>
            <p:nvPr/>
          </p:nvGrpSpPr>
          <p:grpSpPr bwMode="auto">
            <a:xfrm>
              <a:off x="7040940" y="4351532"/>
              <a:ext cx="4886107" cy="909047"/>
              <a:chOff x="5870115" y="3983398"/>
              <a:chExt cx="4936697" cy="918572"/>
            </a:xfrm>
          </p:grpSpPr>
          <p:sp>
            <p:nvSpPr>
              <p:cNvPr id="17" name="Text Placeholder 32"/>
              <p:cNvSpPr txBox="1">
                <a:spLocks/>
              </p:cNvSpPr>
              <p:nvPr/>
            </p:nvSpPr>
            <p:spPr bwMode="auto">
              <a:xfrm>
                <a:off x="5870115" y="4385384"/>
                <a:ext cx="4277125" cy="5165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Calibri" pitchFamily="34" charset="0"/>
                    <a:ea typeface="MS PGothic" pitchFamily="34" charset="-128"/>
                  </a:defRPr>
                </a:lvl1pPr>
                <a:lvl2pPr marL="742950" indent="-285750">
                  <a:defRPr>
                    <a:solidFill>
                      <a:schemeClr val="tx1"/>
                    </a:solidFill>
                    <a:latin typeface="Calibri" pitchFamily="34" charset="0"/>
                    <a:ea typeface="MS PGothic" pitchFamily="34" charset="-128"/>
                  </a:defRPr>
                </a:lvl2pPr>
                <a:lvl3pPr marL="1143000" indent="-228600">
                  <a:defRPr>
                    <a:solidFill>
                      <a:schemeClr val="tx1"/>
                    </a:solidFill>
                    <a:latin typeface="Calibri" pitchFamily="34" charset="0"/>
                    <a:ea typeface="MS PGothic" pitchFamily="34" charset="-128"/>
                  </a:defRPr>
                </a:lvl3pPr>
                <a:lvl4pPr marL="1600200" indent="-228600">
                  <a:defRPr>
                    <a:solidFill>
                      <a:schemeClr val="tx1"/>
                    </a:solidFill>
                    <a:latin typeface="Calibri" pitchFamily="34" charset="0"/>
                    <a:ea typeface="MS PGothic" pitchFamily="34" charset="-128"/>
                  </a:defRPr>
                </a:lvl4pPr>
                <a:lvl5pPr marL="2057400" indent="-228600">
                  <a:defRPr>
                    <a:solidFill>
                      <a:schemeClr val="tx1"/>
                    </a:solidFill>
                    <a:latin typeface="Calibri" pitchFamily="34" charset="0"/>
                    <a:ea typeface="MS PGothic" pitchFamily="34" charset="-128"/>
                  </a:defRPr>
                </a:lvl5pPr>
                <a:lvl6pPr marL="2514600" indent="-228600" fontAlgn="base">
                  <a:spcBef>
                    <a:spcPct val="0"/>
                  </a:spcBef>
                  <a:spcAft>
                    <a:spcPct val="0"/>
                  </a:spcAft>
                  <a:defRPr>
                    <a:solidFill>
                      <a:schemeClr val="tx1"/>
                    </a:solidFill>
                    <a:latin typeface="Calibri" pitchFamily="34" charset="0"/>
                    <a:ea typeface="MS PGothic" pitchFamily="34" charset="-128"/>
                  </a:defRPr>
                </a:lvl6pPr>
                <a:lvl7pPr marL="2971800" indent="-228600" fontAlgn="base">
                  <a:spcBef>
                    <a:spcPct val="0"/>
                  </a:spcBef>
                  <a:spcAft>
                    <a:spcPct val="0"/>
                  </a:spcAft>
                  <a:defRPr>
                    <a:solidFill>
                      <a:schemeClr val="tx1"/>
                    </a:solidFill>
                    <a:latin typeface="Calibri" pitchFamily="34" charset="0"/>
                    <a:ea typeface="MS PGothic" pitchFamily="34" charset="-128"/>
                  </a:defRPr>
                </a:lvl7pPr>
                <a:lvl8pPr marL="3429000" indent="-228600" fontAlgn="base">
                  <a:spcBef>
                    <a:spcPct val="0"/>
                  </a:spcBef>
                  <a:spcAft>
                    <a:spcPct val="0"/>
                  </a:spcAft>
                  <a:defRPr>
                    <a:solidFill>
                      <a:schemeClr val="tx1"/>
                    </a:solidFill>
                    <a:latin typeface="Calibri" pitchFamily="34" charset="0"/>
                    <a:ea typeface="MS PGothic" pitchFamily="34" charset="-128"/>
                  </a:defRPr>
                </a:lvl8pPr>
                <a:lvl9pPr marL="3886200" indent="-228600" fontAlgn="base">
                  <a:spcBef>
                    <a:spcPct val="0"/>
                  </a:spcBef>
                  <a:spcAft>
                    <a:spcPct val="0"/>
                  </a:spcAft>
                  <a:defRPr>
                    <a:solidFill>
                      <a:schemeClr val="tx1"/>
                    </a:solidFill>
                    <a:latin typeface="Calibri" pitchFamily="34" charset="0"/>
                    <a:ea typeface="MS PGothic" pitchFamily="34" charset="-128"/>
                  </a:defRPr>
                </a:lvl9pPr>
              </a:lstStyle>
              <a:p>
                <a:pPr algn="r" fontAlgn="auto">
                  <a:spcAft>
                    <a:spcPts val="0"/>
                  </a:spcAft>
                  <a:defRPr/>
                </a:pPr>
                <a:r>
                  <a:rPr lang="zh-CN" altLang="en-US" sz="1400" dirty="0">
                    <a:solidFill>
                      <a:schemeClr val="bg1">
                        <a:lumMod val="50000"/>
                      </a:schemeClr>
                    </a:solidFill>
                    <a:latin typeface="微软雅黑" panose="020B0503020204020204" pitchFamily="34" charset="-122"/>
                    <a:ea typeface="微软雅黑" panose="020B0503020204020204" pitchFamily="34" charset="-122"/>
                  </a:rPr>
                  <a:t>所有文字都可以随意更改成您的文字内容 鼠标点击</a:t>
                </a:r>
                <a:endParaRPr lang="en-US" altLang="zh-CN" sz="1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8" name="Text Placeholder 33"/>
              <p:cNvSpPr txBox="1">
                <a:spLocks/>
              </p:cNvSpPr>
              <p:nvPr/>
            </p:nvSpPr>
            <p:spPr>
              <a:xfrm>
                <a:off x="6515467" y="3983398"/>
                <a:ext cx="4291345" cy="304956"/>
              </a:xfrm>
              <a:prstGeom prst="rect">
                <a:avLst/>
              </a:prstGeom>
            </p:spPr>
            <p:txBody>
              <a:bodyPr lIns="0" tIns="0" rIns="0" bIns="0" anchor="ct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defTabSz="685509" fontAlgn="auto">
                  <a:spcBef>
                    <a:spcPct val="20000"/>
                  </a:spcBef>
                  <a:spcAft>
                    <a:spcPts val="0"/>
                  </a:spcAft>
                  <a:buNone/>
                  <a:defRPr/>
                </a:pPr>
                <a:r>
                  <a:rPr lang="zh-CN" altLang="en-US" sz="2400" dirty="0">
                    <a:solidFill>
                      <a:schemeClr val="bg1">
                        <a:lumMod val="50000"/>
                      </a:schemeClr>
                    </a:solidFill>
                    <a:latin typeface="Roboto Condensed" panose="02000000000000000000" pitchFamily="2" charset="0"/>
                    <a:cs typeface="Arial"/>
                  </a:rPr>
                  <a:t>加入标题</a:t>
                </a:r>
                <a:endParaRPr lang="en-AU" altLang="zh-CN" sz="2400" dirty="0">
                  <a:solidFill>
                    <a:schemeClr val="bg1">
                      <a:lumMod val="50000"/>
                    </a:schemeClr>
                  </a:solidFill>
                  <a:latin typeface="Roboto Condensed" panose="02000000000000000000" pitchFamily="2" charset="0"/>
                  <a:cs typeface="Arial"/>
                </a:endParaRPr>
              </a:p>
            </p:txBody>
          </p:sp>
          <p:cxnSp>
            <p:nvCxnSpPr>
              <p:cNvPr id="19" name="Straight Connector 18"/>
              <p:cNvCxnSpPr/>
              <p:nvPr/>
            </p:nvCxnSpPr>
            <p:spPr>
              <a:xfrm>
                <a:off x="6328128" y="4002458"/>
                <a:ext cx="0" cy="717916"/>
              </a:xfrm>
              <a:prstGeom prst="line">
                <a:avLst/>
              </a:prstGeom>
              <a:ln w="50800">
                <a:solidFill>
                  <a:srgbClr val="267F42"/>
                </a:solidFill>
              </a:ln>
            </p:spPr>
            <p:style>
              <a:lnRef idx="1">
                <a:schemeClr val="accent1"/>
              </a:lnRef>
              <a:fillRef idx="0">
                <a:schemeClr val="accent1"/>
              </a:fillRef>
              <a:effectRef idx="0">
                <a:schemeClr val="accent1"/>
              </a:effectRef>
              <a:fontRef idx="minor">
                <a:schemeClr val="tx1"/>
              </a:fontRef>
            </p:style>
          </p:cxnSp>
        </p:grpSp>
        <p:grpSp>
          <p:nvGrpSpPr>
            <p:cNvPr id="8" name="Group 19"/>
            <p:cNvGrpSpPr>
              <a:grpSpLocks/>
            </p:cNvGrpSpPr>
            <p:nvPr/>
          </p:nvGrpSpPr>
          <p:grpSpPr bwMode="auto">
            <a:xfrm>
              <a:off x="7040939" y="3555946"/>
              <a:ext cx="4886108" cy="909047"/>
              <a:chOff x="5870114" y="2922427"/>
              <a:chExt cx="4936698" cy="918572"/>
            </a:xfrm>
          </p:grpSpPr>
          <p:sp>
            <p:nvSpPr>
              <p:cNvPr id="14" name="Text Placeholder 32"/>
              <p:cNvSpPr txBox="1">
                <a:spLocks/>
              </p:cNvSpPr>
              <p:nvPr/>
            </p:nvSpPr>
            <p:spPr bwMode="auto">
              <a:xfrm>
                <a:off x="5870114" y="3324413"/>
                <a:ext cx="4277125" cy="5165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Calibri" pitchFamily="34" charset="0"/>
                    <a:ea typeface="MS PGothic" pitchFamily="34" charset="-128"/>
                  </a:defRPr>
                </a:lvl1pPr>
                <a:lvl2pPr marL="742950" indent="-285750">
                  <a:defRPr>
                    <a:solidFill>
                      <a:schemeClr val="tx1"/>
                    </a:solidFill>
                    <a:latin typeface="Calibri" pitchFamily="34" charset="0"/>
                    <a:ea typeface="MS PGothic" pitchFamily="34" charset="-128"/>
                  </a:defRPr>
                </a:lvl2pPr>
                <a:lvl3pPr marL="1143000" indent="-228600">
                  <a:defRPr>
                    <a:solidFill>
                      <a:schemeClr val="tx1"/>
                    </a:solidFill>
                    <a:latin typeface="Calibri" pitchFamily="34" charset="0"/>
                    <a:ea typeface="MS PGothic" pitchFamily="34" charset="-128"/>
                  </a:defRPr>
                </a:lvl3pPr>
                <a:lvl4pPr marL="1600200" indent="-228600">
                  <a:defRPr>
                    <a:solidFill>
                      <a:schemeClr val="tx1"/>
                    </a:solidFill>
                    <a:latin typeface="Calibri" pitchFamily="34" charset="0"/>
                    <a:ea typeface="MS PGothic" pitchFamily="34" charset="-128"/>
                  </a:defRPr>
                </a:lvl4pPr>
                <a:lvl5pPr marL="2057400" indent="-228600">
                  <a:defRPr>
                    <a:solidFill>
                      <a:schemeClr val="tx1"/>
                    </a:solidFill>
                    <a:latin typeface="Calibri" pitchFamily="34" charset="0"/>
                    <a:ea typeface="MS PGothic" pitchFamily="34" charset="-128"/>
                  </a:defRPr>
                </a:lvl5pPr>
                <a:lvl6pPr marL="2514600" indent="-228600" fontAlgn="base">
                  <a:spcBef>
                    <a:spcPct val="0"/>
                  </a:spcBef>
                  <a:spcAft>
                    <a:spcPct val="0"/>
                  </a:spcAft>
                  <a:defRPr>
                    <a:solidFill>
                      <a:schemeClr val="tx1"/>
                    </a:solidFill>
                    <a:latin typeface="Calibri" pitchFamily="34" charset="0"/>
                    <a:ea typeface="MS PGothic" pitchFamily="34" charset="-128"/>
                  </a:defRPr>
                </a:lvl6pPr>
                <a:lvl7pPr marL="2971800" indent="-228600" fontAlgn="base">
                  <a:spcBef>
                    <a:spcPct val="0"/>
                  </a:spcBef>
                  <a:spcAft>
                    <a:spcPct val="0"/>
                  </a:spcAft>
                  <a:defRPr>
                    <a:solidFill>
                      <a:schemeClr val="tx1"/>
                    </a:solidFill>
                    <a:latin typeface="Calibri" pitchFamily="34" charset="0"/>
                    <a:ea typeface="MS PGothic" pitchFamily="34" charset="-128"/>
                  </a:defRPr>
                </a:lvl7pPr>
                <a:lvl8pPr marL="3429000" indent="-228600" fontAlgn="base">
                  <a:spcBef>
                    <a:spcPct val="0"/>
                  </a:spcBef>
                  <a:spcAft>
                    <a:spcPct val="0"/>
                  </a:spcAft>
                  <a:defRPr>
                    <a:solidFill>
                      <a:schemeClr val="tx1"/>
                    </a:solidFill>
                    <a:latin typeface="Calibri" pitchFamily="34" charset="0"/>
                    <a:ea typeface="MS PGothic" pitchFamily="34" charset="-128"/>
                  </a:defRPr>
                </a:lvl8pPr>
                <a:lvl9pPr marL="3886200" indent="-228600" fontAlgn="base">
                  <a:spcBef>
                    <a:spcPct val="0"/>
                  </a:spcBef>
                  <a:spcAft>
                    <a:spcPct val="0"/>
                  </a:spcAft>
                  <a:defRPr>
                    <a:solidFill>
                      <a:schemeClr val="tx1"/>
                    </a:solidFill>
                    <a:latin typeface="Calibri" pitchFamily="34" charset="0"/>
                    <a:ea typeface="MS PGothic" pitchFamily="34" charset="-128"/>
                  </a:defRPr>
                </a:lvl9pPr>
              </a:lstStyle>
              <a:p>
                <a:pPr algn="r" fontAlgn="auto">
                  <a:spcAft>
                    <a:spcPts val="0"/>
                  </a:spcAft>
                  <a:defRPr/>
                </a:pPr>
                <a:r>
                  <a:rPr lang="zh-CN" altLang="en-US" sz="1400" dirty="0">
                    <a:solidFill>
                      <a:schemeClr val="bg1">
                        <a:lumMod val="50000"/>
                      </a:schemeClr>
                    </a:solidFill>
                    <a:latin typeface="微软雅黑" panose="020B0503020204020204" pitchFamily="34" charset="-122"/>
                    <a:ea typeface="微软雅黑" panose="020B0503020204020204" pitchFamily="34" charset="-122"/>
                  </a:rPr>
                  <a:t>所有文字都可以随意更改成您的文字内容 鼠标点击</a:t>
                </a:r>
                <a:endParaRPr lang="en-US" altLang="zh-CN" sz="1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5" name="Text Placeholder 33"/>
              <p:cNvSpPr txBox="1">
                <a:spLocks/>
              </p:cNvSpPr>
              <p:nvPr/>
            </p:nvSpPr>
            <p:spPr>
              <a:xfrm>
                <a:off x="6515467" y="2922427"/>
                <a:ext cx="4291345" cy="304956"/>
              </a:xfrm>
              <a:prstGeom prst="rect">
                <a:avLst/>
              </a:prstGeom>
            </p:spPr>
            <p:txBody>
              <a:bodyPr lIns="0" tIns="0" rIns="0" bIns="0" anchor="ct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defTabSz="685509" fontAlgn="auto">
                  <a:spcBef>
                    <a:spcPct val="20000"/>
                  </a:spcBef>
                  <a:spcAft>
                    <a:spcPts val="0"/>
                  </a:spcAft>
                  <a:buNone/>
                  <a:defRPr/>
                </a:pPr>
                <a:r>
                  <a:rPr lang="zh-CN" altLang="en-US" sz="2400" dirty="0">
                    <a:solidFill>
                      <a:schemeClr val="bg1">
                        <a:lumMod val="50000"/>
                      </a:schemeClr>
                    </a:solidFill>
                    <a:latin typeface="Roboto Condensed" panose="02000000000000000000" pitchFamily="2" charset="0"/>
                    <a:cs typeface="Arial"/>
                  </a:rPr>
                  <a:t>加入标题</a:t>
                </a:r>
                <a:endParaRPr lang="en-AU" altLang="zh-CN" sz="2400" dirty="0">
                  <a:solidFill>
                    <a:schemeClr val="bg1">
                      <a:lumMod val="50000"/>
                    </a:schemeClr>
                  </a:solidFill>
                  <a:latin typeface="Roboto Condensed" panose="02000000000000000000" pitchFamily="2" charset="0"/>
                  <a:cs typeface="Arial"/>
                </a:endParaRPr>
              </a:p>
            </p:txBody>
          </p:sp>
          <p:cxnSp>
            <p:nvCxnSpPr>
              <p:cNvPr id="16" name="Straight Connector 22"/>
              <p:cNvCxnSpPr/>
              <p:nvPr/>
            </p:nvCxnSpPr>
            <p:spPr>
              <a:xfrm>
                <a:off x="6328128" y="2943075"/>
                <a:ext cx="0" cy="717916"/>
              </a:xfrm>
              <a:prstGeom prst="line">
                <a:avLst/>
              </a:prstGeom>
              <a:ln w="50800">
                <a:solidFill>
                  <a:srgbClr val="DF6282"/>
                </a:solidFill>
              </a:ln>
            </p:spPr>
            <p:style>
              <a:lnRef idx="1">
                <a:schemeClr val="accent1"/>
              </a:lnRef>
              <a:fillRef idx="0">
                <a:schemeClr val="accent1"/>
              </a:fillRef>
              <a:effectRef idx="0">
                <a:schemeClr val="accent1"/>
              </a:effectRef>
              <a:fontRef idx="minor">
                <a:schemeClr val="tx1"/>
              </a:fontRef>
            </p:style>
          </p:cxnSp>
        </p:grpSp>
        <p:grpSp>
          <p:nvGrpSpPr>
            <p:cNvPr id="9" name="Group 23"/>
            <p:cNvGrpSpPr>
              <a:grpSpLocks/>
            </p:cNvGrpSpPr>
            <p:nvPr/>
          </p:nvGrpSpPr>
          <p:grpSpPr bwMode="auto">
            <a:xfrm>
              <a:off x="7040940" y="2761549"/>
              <a:ext cx="4886107" cy="909046"/>
              <a:chOff x="5870115" y="1863304"/>
              <a:chExt cx="4936697" cy="918571"/>
            </a:xfrm>
          </p:grpSpPr>
          <p:sp>
            <p:nvSpPr>
              <p:cNvPr id="10" name="Text Placeholder 32"/>
              <p:cNvSpPr txBox="1">
                <a:spLocks/>
              </p:cNvSpPr>
              <p:nvPr/>
            </p:nvSpPr>
            <p:spPr bwMode="auto">
              <a:xfrm>
                <a:off x="5870115" y="2265289"/>
                <a:ext cx="4277125" cy="5165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Calibri" pitchFamily="34" charset="0"/>
                    <a:ea typeface="MS PGothic" pitchFamily="34" charset="-128"/>
                  </a:defRPr>
                </a:lvl1pPr>
                <a:lvl2pPr marL="742950" indent="-285750">
                  <a:defRPr>
                    <a:solidFill>
                      <a:schemeClr val="tx1"/>
                    </a:solidFill>
                    <a:latin typeface="Calibri" pitchFamily="34" charset="0"/>
                    <a:ea typeface="MS PGothic" pitchFamily="34" charset="-128"/>
                  </a:defRPr>
                </a:lvl2pPr>
                <a:lvl3pPr marL="1143000" indent="-228600">
                  <a:defRPr>
                    <a:solidFill>
                      <a:schemeClr val="tx1"/>
                    </a:solidFill>
                    <a:latin typeface="Calibri" pitchFamily="34" charset="0"/>
                    <a:ea typeface="MS PGothic" pitchFamily="34" charset="-128"/>
                  </a:defRPr>
                </a:lvl3pPr>
                <a:lvl4pPr marL="1600200" indent="-228600">
                  <a:defRPr>
                    <a:solidFill>
                      <a:schemeClr val="tx1"/>
                    </a:solidFill>
                    <a:latin typeface="Calibri" pitchFamily="34" charset="0"/>
                    <a:ea typeface="MS PGothic" pitchFamily="34" charset="-128"/>
                  </a:defRPr>
                </a:lvl4pPr>
                <a:lvl5pPr marL="2057400" indent="-228600">
                  <a:defRPr>
                    <a:solidFill>
                      <a:schemeClr val="tx1"/>
                    </a:solidFill>
                    <a:latin typeface="Calibri" pitchFamily="34" charset="0"/>
                    <a:ea typeface="MS PGothic" pitchFamily="34" charset="-128"/>
                  </a:defRPr>
                </a:lvl5pPr>
                <a:lvl6pPr marL="2514600" indent="-228600" fontAlgn="base">
                  <a:spcBef>
                    <a:spcPct val="0"/>
                  </a:spcBef>
                  <a:spcAft>
                    <a:spcPct val="0"/>
                  </a:spcAft>
                  <a:defRPr>
                    <a:solidFill>
                      <a:schemeClr val="tx1"/>
                    </a:solidFill>
                    <a:latin typeface="Calibri" pitchFamily="34" charset="0"/>
                    <a:ea typeface="MS PGothic" pitchFamily="34" charset="-128"/>
                  </a:defRPr>
                </a:lvl6pPr>
                <a:lvl7pPr marL="2971800" indent="-228600" fontAlgn="base">
                  <a:spcBef>
                    <a:spcPct val="0"/>
                  </a:spcBef>
                  <a:spcAft>
                    <a:spcPct val="0"/>
                  </a:spcAft>
                  <a:defRPr>
                    <a:solidFill>
                      <a:schemeClr val="tx1"/>
                    </a:solidFill>
                    <a:latin typeface="Calibri" pitchFamily="34" charset="0"/>
                    <a:ea typeface="MS PGothic" pitchFamily="34" charset="-128"/>
                  </a:defRPr>
                </a:lvl7pPr>
                <a:lvl8pPr marL="3429000" indent="-228600" fontAlgn="base">
                  <a:spcBef>
                    <a:spcPct val="0"/>
                  </a:spcBef>
                  <a:spcAft>
                    <a:spcPct val="0"/>
                  </a:spcAft>
                  <a:defRPr>
                    <a:solidFill>
                      <a:schemeClr val="tx1"/>
                    </a:solidFill>
                    <a:latin typeface="Calibri" pitchFamily="34" charset="0"/>
                    <a:ea typeface="MS PGothic" pitchFamily="34" charset="-128"/>
                  </a:defRPr>
                </a:lvl8pPr>
                <a:lvl9pPr marL="3886200" indent="-228600" fontAlgn="base">
                  <a:spcBef>
                    <a:spcPct val="0"/>
                  </a:spcBef>
                  <a:spcAft>
                    <a:spcPct val="0"/>
                  </a:spcAft>
                  <a:defRPr>
                    <a:solidFill>
                      <a:schemeClr val="tx1"/>
                    </a:solidFill>
                    <a:latin typeface="Calibri" pitchFamily="34" charset="0"/>
                    <a:ea typeface="MS PGothic" pitchFamily="34" charset="-128"/>
                  </a:defRPr>
                </a:lvl9pPr>
              </a:lstStyle>
              <a:p>
                <a:pPr algn="r" fontAlgn="auto">
                  <a:spcAft>
                    <a:spcPts val="0"/>
                  </a:spcAft>
                  <a:defRPr/>
                </a:pPr>
                <a:r>
                  <a:rPr lang="zh-CN" altLang="en-US" sz="1400" dirty="0">
                    <a:solidFill>
                      <a:schemeClr val="bg1">
                        <a:lumMod val="50000"/>
                      </a:schemeClr>
                    </a:solidFill>
                    <a:latin typeface="微软雅黑" panose="020B0503020204020204" pitchFamily="34" charset="-122"/>
                    <a:ea typeface="微软雅黑" panose="020B0503020204020204" pitchFamily="34" charset="-122"/>
                  </a:rPr>
                  <a:t>所有文字都可以随意更改成您的文字内容 鼠标点击</a:t>
                </a:r>
                <a:endParaRPr lang="en-US" altLang="zh-CN" sz="1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2" name="Text Placeholder 33"/>
              <p:cNvSpPr txBox="1">
                <a:spLocks/>
              </p:cNvSpPr>
              <p:nvPr/>
            </p:nvSpPr>
            <p:spPr>
              <a:xfrm>
                <a:off x="6515467" y="1863304"/>
                <a:ext cx="4291345" cy="304956"/>
              </a:xfrm>
              <a:prstGeom prst="rect">
                <a:avLst/>
              </a:prstGeom>
            </p:spPr>
            <p:txBody>
              <a:bodyPr lIns="0" tIns="0" rIns="0" bIns="0" anchor="ct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defTabSz="685509" fontAlgn="auto">
                  <a:spcBef>
                    <a:spcPct val="20000"/>
                  </a:spcBef>
                  <a:spcAft>
                    <a:spcPts val="0"/>
                  </a:spcAft>
                  <a:buNone/>
                  <a:defRPr/>
                </a:pPr>
                <a:r>
                  <a:rPr lang="zh-CN" altLang="en-US" sz="2400" dirty="0">
                    <a:solidFill>
                      <a:schemeClr val="bg1">
                        <a:lumMod val="50000"/>
                      </a:schemeClr>
                    </a:solidFill>
                    <a:latin typeface="Roboto Condensed" panose="02000000000000000000" pitchFamily="2" charset="0"/>
                    <a:cs typeface="Arial"/>
                  </a:rPr>
                  <a:t>加入标题</a:t>
                </a:r>
                <a:endParaRPr lang="en-AU" sz="2400" dirty="0">
                  <a:solidFill>
                    <a:schemeClr val="bg1">
                      <a:lumMod val="50000"/>
                    </a:schemeClr>
                  </a:solidFill>
                  <a:latin typeface="Roboto Condensed" panose="02000000000000000000" pitchFamily="2" charset="0"/>
                  <a:cs typeface="Arial"/>
                </a:endParaRPr>
              </a:p>
            </p:txBody>
          </p:sp>
          <p:cxnSp>
            <p:nvCxnSpPr>
              <p:cNvPr id="13" name="Straight Connector 26"/>
              <p:cNvCxnSpPr/>
              <p:nvPr/>
            </p:nvCxnSpPr>
            <p:spPr>
              <a:xfrm>
                <a:off x="6328128" y="1863304"/>
                <a:ext cx="0" cy="717916"/>
              </a:xfrm>
              <a:prstGeom prst="line">
                <a:avLst/>
              </a:prstGeom>
              <a:ln w="50800">
                <a:solidFill>
                  <a:srgbClr val="267F42"/>
                </a:solidFill>
              </a:ln>
            </p:spPr>
            <p:style>
              <a:lnRef idx="1">
                <a:schemeClr val="accent1"/>
              </a:lnRef>
              <a:fillRef idx="0">
                <a:schemeClr val="accent1"/>
              </a:fillRef>
              <a:effectRef idx="0">
                <a:schemeClr val="accent1"/>
              </a:effectRef>
              <a:fontRef idx="minor">
                <a:schemeClr val="tx1"/>
              </a:fontRef>
            </p:style>
          </p:cxnSp>
        </p:grpSp>
      </p:grpSp>
      <p:grpSp>
        <p:nvGrpSpPr>
          <p:cNvPr id="3" name="组合 2"/>
          <p:cNvGrpSpPr/>
          <p:nvPr/>
        </p:nvGrpSpPr>
        <p:grpSpPr>
          <a:xfrm>
            <a:off x="1590968" y="2225898"/>
            <a:ext cx="4085108" cy="4029018"/>
            <a:chOff x="1590968" y="2225898"/>
            <a:chExt cx="4085108" cy="4029018"/>
          </a:xfrm>
        </p:grpSpPr>
        <p:grpSp>
          <p:nvGrpSpPr>
            <p:cNvPr id="23" name="Group 2"/>
            <p:cNvGrpSpPr>
              <a:grpSpLocks/>
            </p:cNvGrpSpPr>
            <p:nvPr/>
          </p:nvGrpSpPr>
          <p:grpSpPr bwMode="auto">
            <a:xfrm>
              <a:off x="1590968" y="2225898"/>
              <a:ext cx="4085108" cy="4029018"/>
              <a:chOff x="0" y="0"/>
              <a:chExt cx="4289197" cy="4230768"/>
            </a:xfrm>
            <a:solidFill>
              <a:schemeClr val="accent2"/>
            </a:solidFill>
          </p:grpSpPr>
          <p:grpSp>
            <p:nvGrpSpPr>
              <p:cNvPr id="24" name="Group 3"/>
              <p:cNvGrpSpPr>
                <a:grpSpLocks/>
              </p:cNvGrpSpPr>
              <p:nvPr/>
            </p:nvGrpSpPr>
            <p:grpSpPr bwMode="auto">
              <a:xfrm>
                <a:off x="0" y="0"/>
                <a:ext cx="4289197" cy="4230768"/>
                <a:chOff x="0" y="0"/>
                <a:chExt cx="4289197" cy="4230768"/>
              </a:xfrm>
              <a:grpFill/>
            </p:grpSpPr>
            <p:sp>
              <p:nvSpPr>
                <p:cNvPr id="26" name="AutoShape 4"/>
                <p:cNvSpPr>
                  <a:spLocks/>
                </p:cNvSpPr>
                <p:nvPr/>
              </p:nvSpPr>
              <p:spPr bwMode="auto">
                <a:xfrm rot="1075248">
                  <a:off x="2398713" y="49026"/>
                  <a:ext cx="487362" cy="1054216"/>
                </a:xfrm>
                <a:custGeom>
                  <a:avLst/>
                  <a:gdLst>
                    <a:gd name="T0" fmla="*/ 243681 w 21310"/>
                    <a:gd name="T1" fmla="*/ 527108 h 21600"/>
                    <a:gd name="T2" fmla="*/ 243681 w 21310"/>
                    <a:gd name="T3" fmla="*/ 527108 h 21600"/>
                    <a:gd name="T4" fmla="*/ 243681 w 21310"/>
                    <a:gd name="T5" fmla="*/ 527108 h 21600"/>
                    <a:gd name="T6" fmla="*/ 243681 w 21310"/>
                    <a:gd name="T7" fmla="*/ 527108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310" h="21600">
                      <a:moveTo>
                        <a:pt x="21247" y="10573"/>
                      </a:moveTo>
                      <a:lnTo>
                        <a:pt x="17364" y="5258"/>
                      </a:lnTo>
                      <a:cubicBezTo>
                        <a:pt x="16728" y="4388"/>
                        <a:pt x="14991" y="3847"/>
                        <a:pt x="13131" y="3847"/>
                      </a:cubicBezTo>
                      <a:cubicBezTo>
                        <a:pt x="13119" y="3847"/>
                        <a:pt x="13108" y="3847"/>
                        <a:pt x="13097" y="3847"/>
                      </a:cubicBezTo>
                      <a:lnTo>
                        <a:pt x="12219" y="3847"/>
                      </a:lnTo>
                      <a:lnTo>
                        <a:pt x="9090" y="3847"/>
                      </a:lnTo>
                      <a:lnTo>
                        <a:pt x="8213" y="3847"/>
                      </a:lnTo>
                      <a:cubicBezTo>
                        <a:pt x="8202" y="3847"/>
                        <a:pt x="8191" y="3847"/>
                        <a:pt x="8179" y="3847"/>
                      </a:cubicBezTo>
                      <a:cubicBezTo>
                        <a:pt x="6319" y="3847"/>
                        <a:pt x="4582" y="4388"/>
                        <a:pt x="3946" y="5258"/>
                      </a:cubicBezTo>
                      <a:lnTo>
                        <a:pt x="63" y="10573"/>
                      </a:lnTo>
                      <a:cubicBezTo>
                        <a:pt x="-145" y="10858"/>
                        <a:pt x="179" y="11168"/>
                        <a:pt x="787" y="11266"/>
                      </a:cubicBezTo>
                      <a:lnTo>
                        <a:pt x="1484" y="11377"/>
                      </a:lnTo>
                      <a:cubicBezTo>
                        <a:pt x="1609" y="11397"/>
                        <a:pt x="1736" y="11407"/>
                        <a:pt x="1861" y="11407"/>
                      </a:cubicBezTo>
                      <a:cubicBezTo>
                        <a:pt x="2345" y="11407"/>
                        <a:pt x="2796" y="11264"/>
                        <a:pt x="2962" y="11038"/>
                      </a:cubicBezTo>
                      <a:lnTo>
                        <a:pt x="6435" y="6288"/>
                      </a:lnTo>
                      <a:lnTo>
                        <a:pt x="6493" y="6209"/>
                      </a:lnTo>
                      <a:lnTo>
                        <a:pt x="7331" y="6209"/>
                      </a:lnTo>
                      <a:lnTo>
                        <a:pt x="1162" y="14494"/>
                      </a:lnTo>
                      <a:lnTo>
                        <a:pt x="6965" y="14494"/>
                      </a:lnTo>
                      <a:lnTo>
                        <a:pt x="6965" y="20831"/>
                      </a:lnTo>
                      <a:cubicBezTo>
                        <a:pt x="6965" y="21256"/>
                        <a:pt x="7700" y="21600"/>
                        <a:pt x="8607" y="21600"/>
                      </a:cubicBezTo>
                      <a:cubicBezTo>
                        <a:pt x="9514" y="21600"/>
                        <a:pt x="10250" y="21256"/>
                        <a:pt x="10250" y="20831"/>
                      </a:cubicBezTo>
                      <a:lnTo>
                        <a:pt x="10255" y="20831"/>
                      </a:lnTo>
                      <a:lnTo>
                        <a:pt x="10255" y="14494"/>
                      </a:lnTo>
                      <a:lnTo>
                        <a:pt x="11055" y="14494"/>
                      </a:lnTo>
                      <a:lnTo>
                        <a:pt x="11055" y="20831"/>
                      </a:lnTo>
                      <a:cubicBezTo>
                        <a:pt x="11055" y="21256"/>
                        <a:pt x="11790" y="21600"/>
                        <a:pt x="12698" y="21600"/>
                      </a:cubicBezTo>
                      <a:cubicBezTo>
                        <a:pt x="13605" y="21600"/>
                        <a:pt x="14340" y="21256"/>
                        <a:pt x="14340" y="20831"/>
                      </a:cubicBezTo>
                      <a:lnTo>
                        <a:pt x="14345" y="20831"/>
                      </a:lnTo>
                      <a:lnTo>
                        <a:pt x="14345" y="14494"/>
                      </a:lnTo>
                      <a:lnTo>
                        <a:pt x="20148" y="14494"/>
                      </a:lnTo>
                      <a:lnTo>
                        <a:pt x="13978" y="6209"/>
                      </a:lnTo>
                      <a:lnTo>
                        <a:pt x="14817" y="6209"/>
                      </a:lnTo>
                      <a:lnTo>
                        <a:pt x="14875" y="6288"/>
                      </a:lnTo>
                      <a:lnTo>
                        <a:pt x="18348" y="11038"/>
                      </a:lnTo>
                      <a:cubicBezTo>
                        <a:pt x="18514" y="11264"/>
                        <a:pt x="18965" y="11407"/>
                        <a:pt x="19449" y="11407"/>
                      </a:cubicBezTo>
                      <a:cubicBezTo>
                        <a:pt x="19574" y="11407"/>
                        <a:pt x="19701" y="11397"/>
                        <a:pt x="19826" y="11377"/>
                      </a:cubicBezTo>
                      <a:lnTo>
                        <a:pt x="20523" y="11266"/>
                      </a:lnTo>
                      <a:cubicBezTo>
                        <a:pt x="21131" y="11168"/>
                        <a:pt x="21455" y="10858"/>
                        <a:pt x="21247" y="10573"/>
                      </a:cubicBezTo>
                      <a:close/>
                      <a:moveTo>
                        <a:pt x="6926" y="1746"/>
                      </a:moveTo>
                      <a:cubicBezTo>
                        <a:pt x="6926" y="782"/>
                        <a:pt x="8595" y="0"/>
                        <a:pt x="10655" y="0"/>
                      </a:cubicBezTo>
                      <a:cubicBezTo>
                        <a:pt x="12715" y="0"/>
                        <a:pt x="14384" y="782"/>
                        <a:pt x="14384" y="1746"/>
                      </a:cubicBezTo>
                      <a:cubicBezTo>
                        <a:pt x="14384" y="2711"/>
                        <a:pt x="12715" y="3493"/>
                        <a:pt x="10655" y="3493"/>
                      </a:cubicBezTo>
                      <a:cubicBezTo>
                        <a:pt x="8595" y="3493"/>
                        <a:pt x="6926" y="2711"/>
                        <a:pt x="6926" y="1746"/>
                      </a:cubicBezTo>
                      <a:close/>
                    </a:path>
                  </a:pathLst>
                </a:custGeom>
                <a:solidFill>
                  <a:srgbClr val="267F42"/>
                </a:solidFill>
                <a:ln>
                  <a:noFill/>
                </a:ln>
                <a:effectLst/>
                <a:extLs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es-ES" sz="1266">
                    <a:solidFill>
                      <a:schemeClr val="bg1">
                        <a:lumMod val="50000"/>
                      </a:schemeClr>
                    </a:solidFill>
                  </a:endParaRPr>
                </a:p>
              </p:txBody>
            </p:sp>
            <p:sp>
              <p:nvSpPr>
                <p:cNvPr id="27" name="AutoShape 5"/>
                <p:cNvSpPr>
                  <a:spLocks/>
                </p:cNvSpPr>
                <p:nvPr/>
              </p:nvSpPr>
              <p:spPr bwMode="auto">
                <a:xfrm rot="1075248">
                  <a:off x="2317750" y="561846"/>
                  <a:ext cx="487363" cy="527108"/>
                </a:xfrm>
                <a:custGeom>
                  <a:avLst/>
                  <a:gdLst>
                    <a:gd name="T0" fmla="*/ 243682 w 21600"/>
                    <a:gd name="T1" fmla="*/ 263554 h 21600"/>
                    <a:gd name="T2" fmla="*/ 243682 w 21600"/>
                    <a:gd name="T3" fmla="*/ 263554 h 21600"/>
                    <a:gd name="T4" fmla="*/ 243682 w 21600"/>
                    <a:gd name="T5" fmla="*/ 263554 h 21600"/>
                    <a:gd name="T6" fmla="*/ 243682 w 21600"/>
                    <a:gd name="T7" fmla="*/ 26355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3961" y="0"/>
                      </a:moveTo>
                      <a:lnTo>
                        <a:pt x="1171" y="7388"/>
                      </a:lnTo>
                      <a:lnTo>
                        <a:pt x="7057" y="7388"/>
                      </a:lnTo>
                      <a:lnTo>
                        <a:pt x="7057" y="20062"/>
                      </a:lnTo>
                      <a:cubicBezTo>
                        <a:pt x="7057" y="20912"/>
                        <a:pt x="7803" y="21600"/>
                        <a:pt x="8723" y="21600"/>
                      </a:cubicBezTo>
                      <a:cubicBezTo>
                        <a:pt x="9643" y="21600"/>
                        <a:pt x="10389" y="20912"/>
                        <a:pt x="10389" y="20062"/>
                      </a:cubicBezTo>
                      <a:lnTo>
                        <a:pt x="10394" y="20062"/>
                      </a:lnTo>
                      <a:lnTo>
                        <a:pt x="10394" y="7388"/>
                      </a:lnTo>
                      <a:lnTo>
                        <a:pt x="11206" y="7388"/>
                      </a:lnTo>
                      <a:lnTo>
                        <a:pt x="11206" y="20062"/>
                      </a:lnTo>
                      <a:cubicBezTo>
                        <a:pt x="11206" y="20912"/>
                        <a:pt x="11952" y="21600"/>
                        <a:pt x="12872" y="21600"/>
                      </a:cubicBezTo>
                      <a:cubicBezTo>
                        <a:pt x="13792" y="21600"/>
                        <a:pt x="14538" y="20912"/>
                        <a:pt x="14538" y="20062"/>
                      </a:cubicBezTo>
                      <a:lnTo>
                        <a:pt x="14543" y="20062"/>
                      </a:lnTo>
                      <a:lnTo>
                        <a:pt x="14543" y="7388"/>
                      </a:lnTo>
                      <a:lnTo>
                        <a:pt x="20429" y="7388"/>
                      </a:lnTo>
                      <a:lnTo>
                        <a:pt x="17638" y="0"/>
                      </a:lnTo>
                      <a:cubicBezTo>
                        <a:pt x="17638" y="0"/>
                        <a:pt x="3961" y="0"/>
                        <a:pt x="3961" y="0"/>
                      </a:cubicBezTo>
                      <a:close/>
                      <a:moveTo>
                        <a:pt x="18427" y="0"/>
                      </a:moveTo>
                      <a:lnTo>
                        <a:pt x="18603" y="476"/>
                      </a:lnTo>
                      <a:cubicBezTo>
                        <a:pt x="18771" y="928"/>
                        <a:pt x="19229" y="1214"/>
                        <a:pt x="19719" y="1214"/>
                      </a:cubicBezTo>
                      <a:cubicBezTo>
                        <a:pt x="19847" y="1214"/>
                        <a:pt x="19976" y="1194"/>
                        <a:pt x="20103" y="1154"/>
                      </a:cubicBezTo>
                      <a:lnTo>
                        <a:pt x="20809" y="931"/>
                      </a:lnTo>
                      <a:cubicBezTo>
                        <a:pt x="21263" y="787"/>
                        <a:pt x="21558" y="414"/>
                        <a:pt x="21600" y="0"/>
                      </a:cubicBezTo>
                      <a:cubicBezTo>
                        <a:pt x="21600" y="0"/>
                        <a:pt x="18427" y="0"/>
                        <a:pt x="18427" y="0"/>
                      </a:cubicBezTo>
                      <a:close/>
                      <a:moveTo>
                        <a:pt x="1497" y="1154"/>
                      </a:moveTo>
                      <a:lnTo>
                        <a:pt x="791" y="931"/>
                      </a:lnTo>
                      <a:cubicBezTo>
                        <a:pt x="337" y="787"/>
                        <a:pt x="42" y="414"/>
                        <a:pt x="0" y="0"/>
                      </a:cubicBezTo>
                      <a:lnTo>
                        <a:pt x="3173" y="0"/>
                      </a:lnTo>
                      <a:lnTo>
                        <a:pt x="2997" y="476"/>
                      </a:lnTo>
                      <a:cubicBezTo>
                        <a:pt x="2829" y="928"/>
                        <a:pt x="2371" y="1214"/>
                        <a:pt x="1880" y="1214"/>
                      </a:cubicBezTo>
                      <a:cubicBezTo>
                        <a:pt x="1753" y="1214"/>
                        <a:pt x="1624" y="1194"/>
                        <a:pt x="1497" y="1154"/>
                      </a:cubicBezTo>
                      <a:close/>
                    </a:path>
                  </a:pathLst>
                </a:custGeom>
                <a:solidFill>
                  <a:srgbClr val="267F42"/>
                </a:solidFill>
                <a:ln>
                  <a:noFill/>
                </a:ln>
                <a:effectLst/>
                <a:extLs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es-ES" sz="1266">
                    <a:solidFill>
                      <a:schemeClr val="bg1">
                        <a:lumMod val="50000"/>
                      </a:schemeClr>
                    </a:solidFill>
                  </a:endParaRPr>
                </a:p>
              </p:txBody>
            </p:sp>
            <p:sp>
              <p:nvSpPr>
                <p:cNvPr id="28" name="AutoShape 6"/>
                <p:cNvSpPr>
                  <a:spLocks/>
                </p:cNvSpPr>
                <p:nvPr/>
              </p:nvSpPr>
              <p:spPr bwMode="auto">
                <a:xfrm rot="-9724744">
                  <a:off x="1403350" y="3127527"/>
                  <a:ext cx="487363" cy="1054216"/>
                </a:xfrm>
                <a:custGeom>
                  <a:avLst/>
                  <a:gdLst>
                    <a:gd name="T0" fmla="*/ 243682 w 21310"/>
                    <a:gd name="T1" fmla="*/ 527108 h 21600"/>
                    <a:gd name="T2" fmla="*/ 243682 w 21310"/>
                    <a:gd name="T3" fmla="*/ 527108 h 21600"/>
                    <a:gd name="T4" fmla="*/ 243682 w 21310"/>
                    <a:gd name="T5" fmla="*/ 527108 h 21600"/>
                    <a:gd name="T6" fmla="*/ 243682 w 21310"/>
                    <a:gd name="T7" fmla="*/ 527108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310" h="21600">
                      <a:moveTo>
                        <a:pt x="21247" y="10573"/>
                      </a:moveTo>
                      <a:lnTo>
                        <a:pt x="17364" y="5258"/>
                      </a:lnTo>
                      <a:cubicBezTo>
                        <a:pt x="16728" y="4388"/>
                        <a:pt x="14991" y="3847"/>
                        <a:pt x="13131" y="3847"/>
                      </a:cubicBezTo>
                      <a:cubicBezTo>
                        <a:pt x="13119" y="3847"/>
                        <a:pt x="13108" y="3847"/>
                        <a:pt x="13097" y="3847"/>
                      </a:cubicBezTo>
                      <a:lnTo>
                        <a:pt x="12219" y="3847"/>
                      </a:lnTo>
                      <a:lnTo>
                        <a:pt x="9090" y="3847"/>
                      </a:lnTo>
                      <a:lnTo>
                        <a:pt x="8213" y="3847"/>
                      </a:lnTo>
                      <a:cubicBezTo>
                        <a:pt x="8202" y="3847"/>
                        <a:pt x="8191" y="3847"/>
                        <a:pt x="8179" y="3847"/>
                      </a:cubicBezTo>
                      <a:cubicBezTo>
                        <a:pt x="6319" y="3847"/>
                        <a:pt x="4582" y="4388"/>
                        <a:pt x="3946" y="5258"/>
                      </a:cubicBezTo>
                      <a:lnTo>
                        <a:pt x="63" y="10573"/>
                      </a:lnTo>
                      <a:cubicBezTo>
                        <a:pt x="-145" y="10858"/>
                        <a:pt x="179" y="11168"/>
                        <a:pt x="787" y="11266"/>
                      </a:cubicBezTo>
                      <a:lnTo>
                        <a:pt x="1484" y="11377"/>
                      </a:lnTo>
                      <a:cubicBezTo>
                        <a:pt x="1609" y="11397"/>
                        <a:pt x="1736" y="11407"/>
                        <a:pt x="1861" y="11407"/>
                      </a:cubicBezTo>
                      <a:cubicBezTo>
                        <a:pt x="2345" y="11407"/>
                        <a:pt x="2796" y="11264"/>
                        <a:pt x="2962" y="11038"/>
                      </a:cubicBezTo>
                      <a:lnTo>
                        <a:pt x="6435" y="6288"/>
                      </a:lnTo>
                      <a:lnTo>
                        <a:pt x="6493" y="6209"/>
                      </a:lnTo>
                      <a:lnTo>
                        <a:pt x="7331" y="6209"/>
                      </a:lnTo>
                      <a:lnTo>
                        <a:pt x="1162" y="14494"/>
                      </a:lnTo>
                      <a:lnTo>
                        <a:pt x="6965" y="14494"/>
                      </a:lnTo>
                      <a:lnTo>
                        <a:pt x="6965" y="20831"/>
                      </a:lnTo>
                      <a:cubicBezTo>
                        <a:pt x="6965" y="21256"/>
                        <a:pt x="7700" y="21600"/>
                        <a:pt x="8607" y="21600"/>
                      </a:cubicBezTo>
                      <a:cubicBezTo>
                        <a:pt x="9514" y="21600"/>
                        <a:pt x="10250" y="21256"/>
                        <a:pt x="10250" y="20831"/>
                      </a:cubicBezTo>
                      <a:lnTo>
                        <a:pt x="10255" y="20831"/>
                      </a:lnTo>
                      <a:lnTo>
                        <a:pt x="10255" y="14494"/>
                      </a:lnTo>
                      <a:lnTo>
                        <a:pt x="11055" y="14494"/>
                      </a:lnTo>
                      <a:lnTo>
                        <a:pt x="11055" y="20831"/>
                      </a:lnTo>
                      <a:cubicBezTo>
                        <a:pt x="11055" y="21256"/>
                        <a:pt x="11790" y="21600"/>
                        <a:pt x="12698" y="21600"/>
                      </a:cubicBezTo>
                      <a:cubicBezTo>
                        <a:pt x="13605" y="21600"/>
                        <a:pt x="14340" y="21256"/>
                        <a:pt x="14340" y="20831"/>
                      </a:cubicBezTo>
                      <a:lnTo>
                        <a:pt x="14345" y="20831"/>
                      </a:lnTo>
                      <a:lnTo>
                        <a:pt x="14345" y="14494"/>
                      </a:lnTo>
                      <a:lnTo>
                        <a:pt x="20148" y="14494"/>
                      </a:lnTo>
                      <a:lnTo>
                        <a:pt x="13978" y="6209"/>
                      </a:lnTo>
                      <a:lnTo>
                        <a:pt x="14817" y="6209"/>
                      </a:lnTo>
                      <a:lnTo>
                        <a:pt x="14875" y="6288"/>
                      </a:lnTo>
                      <a:lnTo>
                        <a:pt x="18348" y="11038"/>
                      </a:lnTo>
                      <a:cubicBezTo>
                        <a:pt x="18514" y="11264"/>
                        <a:pt x="18965" y="11407"/>
                        <a:pt x="19449" y="11407"/>
                      </a:cubicBezTo>
                      <a:cubicBezTo>
                        <a:pt x="19574" y="11407"/>
                        <a:pt x="19701" y="11397"/>
                        <a:pt x="19826" y="11377"/>
                      </a:cubicBezTo>
                      <a:lnTo>
                        <a:pt x="20523" y="11266"/>
                      </a:lnTo>
                      <a:cubicBezTo>
                        <a:pt x="21131" y="11168"/>
                        <a:pt x="21455" y="10858"/>
                        <a:pt x="21247" y="10573"/>
                      </a:cubicBezTo>
                      <a:close/>
                      <a:moveTo>
                        <a:pt x="6926" y="1746"/>
                      </a:moveTo>
                      <a:cubicBezTo>
                        <a:pt x="6926" y="782"/>
                        <a:pt x="8595" y="0"/>
                        <a:pt x="10655" y="0"/>
                      </a:cubicBezTo>
                      <a:cubicBezTo>
                        <a:pt x="12715" y="0"/>
                        <a:pt x="14384" y="782"/>
                        <a:pt x="14384" y="1746"/>
                      </a:cubicBezTo>
                      <a:cubicBezTo>
                        <a:pt x="14384" y="2711"/>
                        <a:pt x="12715" y="3493"/>
                        <a:pt x="10655" y="3493"/>
                      </a:cubicBezTo>
                      <a:cubicBezTo>
                        <a:pt x="8595" y="3493"/>
                        <a:pt x="6926" y="2711"/>
                        <a:pt x="6926" y="1746"/>
                      </a:cubicBezTo>
                      <a:close/>
                    </a:path>
                  </a:pathLst>
                </a:custGeom>
                <a:solidFill>
                  <a:srgbClr val="DF6282"/>
                </a:solidFill>
                <a:ln>
                  <a:noFill/>
                </a:ln>
                <a:effectLst/>
                <a:extLs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es-ES" sz="1266">
                    <a:solidFill>
                      <a:schemeClr val="bg1">
                        <a:lumMod val="50000"/>
                      </a:schemeClr>
                    </a:solidFill>
                  </a:endParaRPr>
                </a:p>
              </p:txBody>
            </p:sp>
            <p:sp>
              <p:nvSpPr>
                <p:cNvPr id="29" name="AutoShape 7"/>
                <p:cNvSpPr>
                  <a:spLocks/>
                </p:cNvSpPr>
                <p:nvPr/>
              </p:nvSpPr>
              <p:spPr bwMode="auto">
                <a:xfrm rot="-9724744">
                  <a:off x="1484313" y="3141816"/>
                  <a:ext cx="487362" cy="527108"/>
                </a:xfrm>
                <a:custGeom>
                  <a:avLst/>
                  <a:gdLst>
                    <a:gd name="T0" fmla="*/ 243681 w 21600"/>
                    <a:gd name="T1" fmla="*/ 263554 h 21600"/>
                    <a:gd name="T2" fmla="*/ 243681 w 21600"/>
                    <a:gd name="T3" fmla="*/ 263554 h 21600"/>
                    <a:gd name="T4" fmla="*/ 243681 w 21600"/>
                    <a:gd name="T5" fmla="*/ 263554 h 21600"/>
                    <a:gd name="T6" fmla="*/ 243681 w 21600"/>
                    <a:gd name="T7" fmla="*/ 26355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3961" y="0"/>
                      </a:moveTo>
                      <a:lnTo>
                        <a:pt x="1171" y="7388"/>
                      </a:lnTo>
                      <a:lnTo>
                        <a:pt x="7057" y="7388"/>
                      </a:lnTo>
                      <a:lnTo>
                        <a:pt x="7057" y="20062"/>
                      </a:lnTo>
                      <a:cubicBezTo>
                        <a:pt x="7057" y="20912"/>
                        <a:pt x="7803" y="21600"/>
                        <a:pt x="8723" y="21600"/>
                      </a:cubicBezTo>
                      <a:cubicBezTo>
                        <a:pt x="9643" y="21600"/>
                        <a:pt x="10389" y="20912"/>
                        <a:pt x="10389" y="20062"/>
                      </a:cubicBezTo>
                      <a:lnTo>
                        <a:pt x="10394" y="20062"/>
                      </a:lnTo>
                      <a:lnTo>
                        <a:pt x="10394" y="7388"/>
                      </a:lnTo>
                      <a:lnTo>
                        <a:pt x="11206" y="7388"/>
                      </a:lnTo>
                      <a:lnTo>
                        <a:pt x="11206" y="20062"/>
                      </a:lnTo>
                      <a:cubicBezTo>
                        <a:pt x="11206" y="20912"/>
                        <a:pt x="11952" y="21600"/>
                        <a:pt x="12872" y="21600"/>
                      </a:cubicBezTo>
                      <a:cubicBezTo>
                        <a:pt x="13792" y="21600"/>
                        <a:pt x="14538" y="20912"/>
                        <a:pt x="14538" y="20062"/>
                      </a:cubicBezTo>
                      <a:lnTo>
                        <a:pt x="14543" y="20062"/>
                      </a:lnTo>
                      <a:lnTo>
                        <a:pt x="14543" y="7388"/>
                      </a:lnTo>
                      <a:lnTo>
                        <a:pt x="20429" y="7388"/>
                      </a:lnTo>
                      <a:lnTo>
                        <a:pt x="17638" y="0"/>
                      </a:lnTo>
                      <a:cubicBezTo>
                        <a:pt x="17638" y="0"/>
                        <a:pt x="3961" y="0"/>
                        <a:pt x="3961" y="0"/>
                      </a:cubicBezTo>
                      <a:close/>
                      <a:moveTo>
                        <a:pt x="18427" y="0"/>
                      </a:moveTo>
                      <a:lnTo>
                        <a:pt x="18603" y="476"/>
                      </a:lnTo>
                      <a:cubicBezTo>
                        <a:pt x="18771" y="928"/>
                        <a:pt x="19229" y="1214"/>
                        <a:pt x="19719" y="1214"/>
                      </a:cubicBezTo>
                      <a:cubicBezTo>
                        <a:pt x="19847" y="1214"/>
                        <a:pt x="19976" y="1194"/>
                        <a:pt x="20103" y="1154"/>
                      </a:cubicBezTo>
                      <a:lnTo>
                        <a:pt x="20809" y="931"/>
                      </a:lnTo>
                      <a:cubicBezTo>
                        <a:pt x="21263" y="787"/>
                        <a:pt x="21558" y="414"/>
                        <a:pt x="21600" y="0"/>
                      </a:cubicBezTo>
                      <a:cubicBezTo>
                        <a:pt x="21600" y="0"/>
                        <a:pt x="18427" y="0"/>
                        <a:pt x="18427" y="0"/>
                      </a:cubicBezTo>
                      <a:close/>
                      <a:moveTo>
                        <a:pt x="1497" y="1154"/>
                      </a:moveTo>
                      <a:lnTo>
                        <a:pt x="791" y="931"/>
                      </a:lnTo>
                      <a:cubicBezTo>
                        <a:pt x="337" y="787"/>
                        <a:pt x="42" y="414"/>
                        <a:pt x="0" y="0"/>
                      </a:cubicBezTo>
                      <a:lnTo>
                        <a:pt x="3173" y="0"/>
                      </a:lnTo>
                      <a:lnTo>
                        <a:pt x="2997" y="476"/>
                      </a:lnTo>
                      <a:cubicBezTo>
                        <a:pt x="2829" y="928"/>
                        <a:pt x="2371" y="1214"/>
                        <a:pt x="1880" y="1214"/>
                      </a:cubicBezTo>
                      <a:cubicBezTo>
                        <a:pt x="1753" y="1214"/>
                        <a:pt x="1624" y="1194"/>
                        <a:pt x="1497" y="1154"/>
                      </a:cubicBezTo>
                      <a:close/>
                    </a:path>
                  </a:pathLst>
                </a:custGeom>
                <a:solidFill>
                  <a:srgbClr val="DF6282"/>
                </a:solidFill>
                <a:ln>
                  <a:noFill/>
                </a:ln>
                <a:effectLst/>
                <a:extLs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es-ES" sz="1266">
                    <a:solidFill>
                      <a:schemeClr val="bg1">
                        <a:lumMod val="50000"/>
                      </a:schemeClr>
                    </a:solidFill>
                  </a:endParaRPr>
                </a:p>
              </p:txBody>
            </p:sp>
            <p:sp>
              <p:nvSpPr>
                <p:cNvPr id="30" name="AutoShape 8"/>
                <p:cNvSpPr>
                  <a:spLocks/>
                </p:cNvSpPr>
                <p:nvPr/>
              </p:nvSpPr>
              <p:spPr bwMode="auto">
                <a:xfrm rot="5400000">
                  <a:off x="3518666" y="1588335"/>
                  <a:ext cx="487416" cy="1054100"/>
                </a:xfrm>
                <a:custGeom>
                  <a:avLst/>
                  <a:gdLst>
                    <a:gd name="T0" fmla="*/ 243708 w 21310"/>
                    <a:gd name="T1" fmla="*/ 527050 h 21600"/>
                    <a:gd name="T2" fmla="*/ 243708 w 21310"/>
                    <a:gd name="T3" fmla="*/ 527050 h 21600"/>
                    <a:gd name="T4" fmla="*/ 243708 w 21310"/>
                    <a:gd name="T5" fmla="*/ 527050 h 21600"/>
                    <a:gd name="T6" fmla="*/ 243708 w 21310"/>
                    <a:gd name="T7" fmla="*/ 52705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310" h="21600">
                      <a:moveTo>
                        <a:pt x="21247" y="10573"/>
                      </a:moveTo>
                      <a:lnTo>
                        <a:pt x="17364" y="5258"/>
                      </a:lnTo>
                      <a:cubicBezTo>
                        <a:pt x="16728" y="4388"/>
                        <a:pt x="14991" y="3847"/>
                        <a:pt x="13131" y="3847"/>
                      </a:cubicBezTo>
                      <a:cubicBezTo>
                        <a:pt x="13119" y="3847"/>
                        <a:pt x="13108" y="3847"/>
                        <a:pt x="13097" y="3847"/>
                      </a:cubicBezTo>
                      <a:lnTo>
                        <a:pt x="12219" y="3847"/>
                      </a:lnTo>
                      <a:lnTo>
                        <a:pt x="9090" y="3847"/>
                      </a:lnTo>
                      <a:lnTo>
                        <a:pt x="8213" y="3847"/>
                      </a:lnTo>
                      <a:cubicBezTo>
                        <a:pt x="8202" y="3847"/>
                        <a:pt x="8191" y="3847"/>
                        <a:pt x="8179" y="3847"/>
                      </a:cubicBezTo>
                      <a:cubicBezTo>
                        <a:pt x="6319" y="3847"/>
                        <a:pt x="4582" y="4388"/>
                        <a:pt x="3946" y="5258"/>
                      </a:cubicBezTo>
                      <a:lnTo>
                        <a:pt x="63" y="10573"/>
                      </a:lnTo>
                      <a:cubicBezTo>
                        <a:pt x="-145" y="10858"/>
                        <a:pt x="179" y="11168"/>
                        <a:pt x="787" y="11265"/>
                      </a:cubicBezTo>
                      <a:lnTo>
                        <a:pt x="1484" y="11377"/>
                      </a:lnTo>
                      <a:cubicBezTo>
                        <a:pt x="1609" y="11397"/>
                        <a:pt x="1736" y="11407"/>
                        <a:pt x="1861" y="11407"/>
                      </a:cubicBezTo>
                      <a:cubicBezTo>
                        <a:pt x="2345" y="11407"/>
                        <a:pt x="2796" y="11264"/>
                        <a:pt x="2962" y="11038"/>
                      </a:cubicBezTo>
                      <a:lnTo>
                        <a:pt x="6435" y="6288"/>
                      </a:lnTo>
                      <a:lnTo>
                        <a:pt x="6493" y="6209"/>
                      </a:lnTo>
                      <a:lnTo>
                        <a:pt x="7331" y="6209"/>
                      </a:lnTo>
                      <a:lnTo>
                        <a:pt x="1162" y="14494"/>
                      </a:lnTo>
                      <a:lnTo>
                        <a:pt x="6965" y="14494"/>
                      </a:lnTo>
                      <a:lnTo>
                        <a:pt x="6965" y="20831"/>
                      </a:lnTo>
                      <a:cubicBezTo>
                        <a:pt x="6965" y="21256"/>
                        <a:pt x="7700" y="21600"/>
                        <a:pt x="8607" y="21600"/>
                      </a:cubicBezTo>
                      <a:cubicBezTo>
                        <a:pt x="9514" y="21600"/>
                        <a:pt x="10250" y="21256"/>
                        <a:pt x="10250" y="20831"/>
                      </a:cubicBezTo>
                      <a:lnTo>
                        <a:pt x="10255" y="20831"/>
                      </a:lnTo>
                      <a:lnTo>
                        <a:pt x="10255" y="14494"/>
                      </a:lnTo>
                      <a:lnTo>
                        <a:pt x="11055" y="14494"/>
                      </a:lnTo>
                      <a:lnTo>
                        <a:pt x="11055" y="20831"/>
                      </a:lnTo>
                      <a:cubicBezTo>
                        <a:pt x="11055" y="21256"/>
                        <a:pt x="11790" y="21600"/>
                        <a:pt x="12698" y="21600"/>
                      </a:cubicBezTo>
                      <a:cubicBezTo>
                        <a:pt x="13605" y="21600"/>
                        <a:pt x="14340" y="21256"/>
                        <a:pt x="14340" y="20831"/>
                      </a:cubicBezTo>
                      <a:lnTo>
                        <a:pt x="14345" y="20831"/>
                      </a:lnTo>
                      <a:lnTo>
                        <a:pt x="14345" y="14494"/>
                      </a:lnTo>
                      <a:lnTo>
                        <a:pt x="20148" y="14494"/>
                      </a:lnTo>
                      <a:lnTo>
                        <a:pt x="13978" y="6209"/>
                      </a:lnTo>
                      <a:lnTo>
                        <a:pt x="14817" y="6209"/>
                      </a:lnTo>
                      <a:lnTo>
                        <a:pt x="14875" y="6288"/>
                      </a:lnTo>
                      <a:lnTo>
                        <a:pt x="18348" y="11038"/>
                      </a:lnTo>
                      <a:cubicBezTo>
                        <a:pt x="18514" y="11264"/>
                        <a:pt x="18965" y="11407"/>
                        <a:pt x="19449" y="11407"/>
                      </a:cubicBezTo>
                      <a:cubicBezTo>
                        <a:pt x="19574" y="11407"/>
                        <a:pt x="19701" y="11397"/>
                        <a:pt x="19826" y="11377"/>
                      </a:cubicBezTo>
                      <a:lnTo>
                        <a:pt x="20523" y="11265"/>
                      </a:lnTo>
                      <a:cubicBezTo>
                        <a:pt x="21131" y="11168"/>
                        <a:pt x="21455" y="10858"/>
                        <a:pt x="21247" y="10573"/>
                      </a:cubicBezTo>
                      <a:close/>
                      <a:moveTo>
                        <a:pt x="6926" y="1746"/>
                      </a:moveTo>
                      <a:cubicBezTo>
                        <a:pt x="6926" y="782"/>
                        <a:pt x="8595" y="0"/>
                        <a:pt x="10655" y="0"/>
                      </a:cubicBezTo>
                      <a:cubicBezTo>
                        <a:pt x="12715" y="0"/>
                        <a:pt x="14384" y="782"/>
                        <a:pt x="14384" y="1746"/>
                      </a:cubicBezTo>
                      <a:cubicBezTo>
                        <a:pt x="14384" y="2711"/>
                        <a:pt x="12715" y="3493"/>
                        <a:pt x="10655" y="3493"/>
                      </a:cubicBezTo>
                      <a:cubicBezTo>
                        <a:pt x="8595" y="3493"/>
                        <a:pt x="6926" y="2711"/>
                        <a:pt x="6926" y="1746"/>
                      </a:cubicBezTo>
                      <a:close/>
                    </a:path>
                  </a:pathLst>
                </a:custGeom>
                <a:solidFill>
                  <a:srgbClr val="267F42"/>
                </a:solidFill>
                <a:ln>
                  <a:noFill/>
                </a:ln>
                <a:effectLst/>
                <a:extLs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es-ES" sz="1266">
                    <a:solidFill>
                      <a:schemeClr val="bg1">
                        <a:lumMod val="50000"/>
                      </a:schemeClr>
                    </a:solidFill>
                  </a:endParaRPr>
                </a:p>
              </p:txBody>
            </p:sp>
            <p:sp>
              <p:nvSpPr>
                <p:cNvPr id="31" name="AutoShape 9"/>
                <p:cNvSpPr>
                  <a:spLocks/>
                </p:cNvSpPr>
                <p:nvPr/>
              </p:nvSpPr>
              <p:spPr bwMode="auto">
                <a:xfrm rot="5400000">
                  <a:off x="3256729" y="1851860"/>
                  <a:ext cx="487416" cy="527050"/>
                </a:xfrm>
                <a:custGeom>
                  <a:avLst/>
                  <a:gdLst>
                    <a:gd name="T0" fmla="*/ 243708 w 21600"/>
                    <a:gd name="T1" fmla="*/ 263525 h 21600"/>
                    <a:gd name="T2" fmla="*/ 243708 w 21600"/>
                    <a:gd name="T3" fmla="*/ 263525 h 21600"/>
                    <a:gd name="T4" fmla="*/ 243708 w 21600"/>
                    <a:gd name="T5" fmla="*/ 263525 h 21600"/>
                    <a:gd name="T6" fmla="*/ 243708 w 21600"/>
                    <a:gd name="T7" fmla="*/ 263525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3961" y="0"/>
                      </a:moveTo>
                      <a:lnTo>
                        <a:pt x="1171" y="7388"/>
                      </a:lnTo>
                      <a:lnTo>
                        <a:pt x="7057" y="7388"/>
                      </a:lnTo>
                      <a:lnTo>
                        <a:pt x="7057" y="20062"/>
                      </a:lnTo>
                      <a:cubicBezTo>
                        <a:pt x="7057" y="20912"/>
                        <a:pt x="7803" y="21600"/>
                        <a:pt x="8723" y="21600"/>
                      </a:cubicBezTo>
                      <a:cubicBezTo>
                        <a:pt x="9643" y="21600"/>
                        <a:pt x="10389" y="20912"/>
                        <a:pt x="10389" y="20062"/>
                      </a:cubicBezTo>
                      <a:lnTo>
                        <a:pt x="10394" y="20062"/>
                      </a:lnTo>
                      <a:lnTo>
                        <a:pt x="10394" y="7388"/>
                      </a:lnTo>
                      <a:lnTo>
                        <a:pt x="11206" y="7388"/>
                      </a:lnTo>
                      <a:lnTo>
                        <a:pt x="11206" y="20062"/>
                      </a:lnTo>
                      <a:cubicBezTo>
                        <a:pt x="11206" y="20912"/>
                        <a:pt x="11952" y="21600"/>
                        <a:pt x="12872" y="21600"/>
                      </a:cubicBezTo>
                      <a:cubicBezTo>
                        <a:pt x="13792" y="21600"/>
                        <a:pt x="14538" y="20912"/>
                        <a:pt x="14538" y="20062"/>
                      </a:cubicBezTo>
                      <a:lnTo>
                        <a:pt x="14543" y="20062"/>
                      </a:lnTo>
                      <a:lnTo>
                        <a:pt x="14543" y="7388"/>
                      </a:lnTo>
                      <a:lnTo>
                        <a:pt x="20429" y="7388"/>
                      </a:lnTo>
                      <a:lnTo>
                        <a:pt x="17638" y="0"/>
                      </a:lnTo>
                      <a:cubicBezTo>
                        <a:pt x="17638" y="0"/>
                        <a:pt x="3961" y="0"/>
                        <a:pt x="3961" y="0"/>
                      </a:cubicBezTo>
                      <a:close/>
                      <a:moveTo>
                        <a:pt x="18427" y="0"/>
                      </a:moveTo>
                      <a:lnTo>
                        <a:pt x="18603" y="476"/>
                      </a:lnTo>
                      <a:cubicBezTo>
                        <a:pt x="18771" y="928"/>
                        <a:pt x="19229" y="1214"/>
                        <a:pt x="19719" y="1214"/>
                      </a:cubicBezTo>
                      <a:cubicBezTo>
                        <a:pt x="19847" y="1214"/>
                        <a:pt x="19976" y="1194"/>
                        <a:pt x="20103" y="1154"/>
                      </a:cubicBezTo>
                      <a:lnTo>
                        <a:pt x="20809" y="931"/>
                      </a:lnTo>
                      <a:cubicBezTo>
                        <a:pt x="21263" y="787"/>
                        <a:pt x="21558" y="414"/>
                        <a:pt x="21600" y="0"/>
                      </a:cubicBezTo>
                      <a:cubicBezTo>
                        <a:pt x="21600" y="0"/>
                        <a:pt x="18427" y="0"/>
                        <a:pt x="18427" y="0"/>
                      </a:cubicBezTo>
                      <a:close/>
                      <a:moveTo>
                        <a:pt x="1497" y="1154"/>
                      </a:moveTo>
                      <a:lnTo>
                        <a:pt x="791" y="931"/>
                      </a:lnTo>
                      <a:cubicBezTo>
                        <a:pt x="337" y="787"/>
                        <a:pt x="42" y="414"/>
                        <a:pt x="0" y="0"/>
                      </a:cubicBezTo>
                      <a:lnTo>
                        <a:pt x="3173" y="0"/>
                      </a:lnTo>
                      <a:lnTo>
                        <a:pt x="2997" y="476"/>
                      </a:lnTo>
                      <a:cubicBezTo>
                        <a:pt x="2829" y="928"/>
                        <a:pt x="2371" y="1214"/>
                        <a:pt x="1880" y="1214"/>
                      </a:cubicBezTo>
                      <a:cubicBezTo>
                        <a:pt x="1753" y="1214"/>
                        <a:pt x="1624" y="1194"/>
                        <a:pt x="1497" y="1154"/>
                      </a:cubicBezTo>
                      <a:close/>
                    </a:path>
                  </a:pathLst>
                </a:custGeom>
                <a:solidFill>
                  <a:srgbClr val="267F42"/>
                </a:solidFill>
                <a:ln>
                  <a:noFill/>
                </a:ln>
                <a:effectLst/>
                <a:extLs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es-ES" sz="1266">
                    <a:solidFill>
                      <a:schemeClr val="bg1">
                        <a:lumMod val="50000"/>
                      </a:schemeClr>
                    </a:solidFill>
                  </a:endParaRPr>
                </a:p>
              </p:txBody>
            </p:sp>
            <p:sp>
              <p:nvSpPr>
                <p:cNvPr id="32" name="AutoShape 10"/>
                <p:cNvSpPr>
                  <a:spLocks/>
                </p:cNvSpPr>
                <p:nvPr/>
              </p:nvSpPr>
              <p:spPr bwMode="auto">
                <a:xfrm rot="-5400005">
                  <a:off x="283341" y="1588335"/>
                  <a:ext cx="487416" cy="1054100"/>
                </a:xfrm>
                <a:custGeom>
                  <a:avLst/>
                  <a:gdLst>
                    <a:gd name="T0" fmla="*/ 243708 w 21310"/>
                    <a:gd name="T1" fmla="*/ 527050 h 21600"/>
                    <a:gd name="T2" fmla="*/ 243708 w 21310"/>
                    <a:gd name="T3" fmla="*/ 527050 h 21600"/>
                    <a:gd name="T4" fmla="*/ 243708 w 21310"/>
                    <a:gd name="T5" fmla="*/ 527050 h 21600"/>
                    <a:gd name="T6" fmla="*/ 243708 w 21310"/>
                    <a:gd name="T7" fmla="*/ 52705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310" h="21600">
                      <a:moveTo>
                        <a:pt x="21247" y="10573"/>
                      </a:moveTo>
                      <a:lnTo>
                        <a:pt x="17364" y="5258"/>
                      </a:lnTo>
                      <a:cubicBezTo>
                        <a:pt x="16728" y="4388"/>
                        <a:pt x="14991" y="3847"/>
                        <a:pt x="13131" y="3847"/>
                      </a:cubicBezTo>
                      <a:cubicBezTo>
                        <a:pt x="13119" y="3847"/>
                        <a:pt x="13108" y="3847"/>
                        <a:pt x="13097" y="3847"/>
                      </a:cubicBezTo>
                      <a:lnTo>
                        <a:pt x="12219" y="3847"/>
                      </a:lnTo>
                      <a:lnTo>
                        <a:pt x="9090" y="3847"/>
                      </a:lnTo>
                      <a:lnTo>
                        <a:pt x="8213" y="3847"/>
                      </a:lnTo>
                      <a:cubicBezTo>
                        <a:pt x="8202" y="3847"/>
                        <a:pt x="8191" y="3847"/>
                        <a:pt x="8179" y="3847"/>
                      </a:cubicBezTo>
                      <a:cubicBezTo>
                        <a:pt x="6319" y="3847"/>
                        <a:pt x="4582" y="4388"/>
                        <a:pt x="3946" y="5258"/>
                      </a:cubicBezTo>
                      <a:lnTo>
                        <a:pt x="63" y="10573"/>
                      </a:lnTo>
                      <a:cubicBezTo>
                        <a:pt x="-145" y="10858"/>
                        <a:pt x="179" y="11168"/>
                        <a:pt x="787" y="11265"/>
                      </a:cubicBezTo>
                      <a:lnTo>
                        <a:pt x="1484" y="11377"/>
                      </a:lnTo>
                      <a:cubicBezTo>
                        <a:pt x="1609" y="11397"/>
                        <a:pt x="1736" y="11407"/>
                        <a:pt x="1861" y="11407"/>
                      </a:cubicBezTo>
                      <a:cubicBezTo>
                        <a:pt x="2345" y="11407"/>
                        <a:pt x="2796" y="11264"/>
                        <a:pt x="2962" y="11038"/>
                      </a:cubicBezTo>
                      <a:lnTo>
                        <a:pt x="6435" y="6288"/>
                      </a:lnTo>
                      <a:lnTo>
                        <a:pt x="6493" y="6209"/>
                      </a:lnTo>
                      <a:lnTo>
                        <a:pt x="7331" y="6209"/>
                      </a:lnTo>
                      <a:lnTo>
                        <a:pt x="1162" y="14494"/>
                      </a:lnTo>
                      <a:lnTo>
                        <a:pt x="6965" y="14494"/>
                      </a:lnTo>
                      <a:lnTo>
                        <a:pt x="6965" y="20831"/>
                      </a:lnTo>
                      <a:cubicBezTo>
                        <a:pt x="6965" y="21256"/>
                        <a:pt x="7700" y="21600"/>
                        <a:pt x="8607" y="21600"/>
                      </a:cubicBezTo>
                      <a:cubicBezTo>
                        <a:pt x="9514" y="21600"/>
                        <a:pt x="10250" y="21256"/>
                        <a:pt x="10250" y="20831"/>
                      </a:cubicBezTo>
                      <a:lnTo>
                        <a:pt x="10255" y="20831"/>
                      </a:lnTo>
                      <a:lnTo>
                        <a:pt x="10255" y="14494"/>
                      </a:lnTo>
                      <a:lnTo>
                        <a:pt x="11055" y="14494"/>
                      </a:lnTo>
                      <a:lnTo>
                        <a:pt x="11055" y="20831"/>
                      </a:lnTo>
                      <a:cubicBezTo>
                        <a:pt x="11055" y="21256"/>
                        <a:pt x="11790" y="21600"/>
                        <a:pt x="12698" y="21600"/>
                      </a:cubicBezTo>
                      <a:cubicBezTo>
                        <a:pt x="13605" y="21600"/>
                        <a:pt x="14340" y="21256"/>
                        <a:pt x="14340" y="20831"/>
                      </a:cubicBezTo>
                      <a:lnTo>
                        <a:pt x="14345" y="20831"/>
                      </a:lnTo>
                      <a:lnTo>
                        <a:pt x="14345" y="14494"/>
                      </a:lnTo>
                      <a:lnTo>
                        <a:pt x="20148" y="14494"/>
                      </a:lnTo>
                      <a:lnTo>
                        <a:pt x="13978" y="6209"/>
                      </a:lnTo>
                      <a:lnTo>
                        <a:pt x="14817" y="6209"/>
                      </a:lnTo>
                      <a:lnTo>
                        <a:pt x="14875" y="6288"/>
                      </a:lnTo>
                      <a:lnTo>
                        <a:pt x="18348" y="11038"/>
                      </a:lnTo>
                      <a:cubicBezTo>
                        <a:pt x="18514" y="11264"/>
                        <a:pt x="18965" y="11407"/>
                        <a:pt x="19449" y="11407"/>
                      </a:cubicBezTo>
                      <a:cubicBezTo>
                        <a:pt x="19574" y="11407"/>
                        <a:pt x="19701" y="11397"/>
                        <a:pt x="19826" y="11377"/>
                      </a:cubicBezTo>
                      <a:lnTo>
                        <a:pt x="20523" y="11265"/>
                      </a:lnTo>
                      <a:cubicBezTo>
                        <a:pt x="21131" y="11168"/>
                        <a:pt x="21455" y="10858"/>
                        <a:pt x="21247" y="10573"/>
                      </a:cubicBezTo>
                      <a:close/>
                      <a:moveTo>
                        <a:pt x="6926" y="1746"/>
                      </a:moveTo>
                      <a:cubicBezTo>
                        <a:pt x="6926" y="782"/>
                        <a:pt x="8595" y="0"/>
                        <a:pt x="10655" y="0"/>
                      </a:cubicBezTo>
                      <a:cubicBezTo>
                        <a:pt x="12715" y="0"/>
                        <a:pt x="14384" y="782"/>
                        <a:pt x="14384" y="1746"/>
                      </a:cubicBezTo>
                      <a:cubicBezTo>
                        <a:pt x="14384" y="2711"/>
                        <a:pt x="12715" y="3493"/>
                        <a:pt x="10655" y="3493"/>
                      </a:cubicBezTo>
                      <a:cubicBezTo>
                        <a:pt x="8595" y="3493"/>
                        <a:pt x="6926" y="2711"/>
                        <a:pt x="6926" y="1746"/>
                      </a:cubicBezTo>
                      <a:close/>
                    </a:path>
                  </a:pathLst>
                </a:custGeom>
                <a:solidFill>
                  <a:srgbClr val="DF6282"/>
                </a:solidFill>
                <a:ln>
                  <a:noFill/>
                </a:ln>
                <a:effectLst/>
                <a:extLs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es-ES" sz="1266">
                    <a:solidFill>
                      <a:schemeClr val="bg1">
                        <a:lumMod val="50000"/>
                      </a:schemeClr>
                    </a:solidFill>
                  </a:endParaRPr>
                </a:p>
              </p:txBody>
            </p:sp>
            <p:sp>
              <p:nvSpPr>
                <p:cNvPr id="33" name="AutoShape 11"/>
                <p:cNvSpPr>
                  <a:spLocks/>
                </p:cNvSpPr>
                <p:nvPr/>
              </p:nvSpPr>
              <p:spPr bwMode="auto">
                <a:xfrm rot="-5400005">
                  <a:off x="545279" y="1851860"/>
                  <a:ext cx="487416" cy="527050"/>
                </a:xfrm>
                <a:custGeom>
                  <a:avLst/>
                  <a:gdLst>
                    <a:gd name="T0" fmla="*/ 243708 w 21600"/>
                    <a:gd name="T1" fmla="*/ 263525 h 21600"/>
                    <a:gd name="T2" fmla="*/ 243708 w 21600"/>
                    <a:gd name="T3" fmla="*/ 263525 h 21600"/>
                    <a:gd name="T4" fmla="*/ 243708 w 21600"/>
                    <a:gd name="T5" fmla="*/ 263525 h 21600"/>
                    <a:gd name="T6" fmla="*/ 243708 w 21600"/>
                    <a:gd name="T7" fmla="*/ 263525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3961" y="0"/>
                      </a:moveTo>
                      <a:lnTo>
                        <a:pt x="1171" y="7388"/>
                      </a:lnTo>
                      <a:lnTo>
                        <a:pt x="7057" y="7388"/>
                      </a:lnTo>
                      <a:lnTo>
                        <a:pt x="7057" y="20062"/>
                      </a:lnTo>
                      <a:cubicBezTo>
                        <a:pt x="7057" y="20912"/>
                        <a:pt x="7803" y="21600"/>
                        <a:pt x="8723" y="21600"/>
                      </a:cubicBezTo>
                      <a:cubicBezTo>
                        <a:pt x="9643" y="21600"/>
                        <a:pt x="10389" y="20912"/>
                        <a:pt x="10389" y="20062"/>
                      </a:cubicBezTo>
                      <a:lnTo>
                        <a:pt x="10394" y="20062"/>
                      </a:lnTo>
                      <a:lnTo>
                        <a:pt x="10394" y="7388"/>
                      </a:lnTo>
                      <a:lnTo>
                        <a:pt x="11206" y="7388"/>
                      </a:lnTo>
                      <a:lnTo>
                        <a:pt x="11206" y="20062"/>
                      </a:lnTo>
                      <a:cubicBezTo>
                        <a:pt x="11206" y="20912"/>
                        <a:pt x="11952" y="21600"/>
                        <a:pt x="12872" y="21600"/>
                      </a:cubicBezTo>
                      <a:cubicBezTo>
                        <a:pt x="13792" y="21600"/>
                        <a:pt x="14538" y="20912"/>
                        <a:pt x="14538" y="20062"/>
                      </a:cubicBezTo>
                      <a:lnTo>
                        <a:pt x="14543" y="20062"/>
                      </a:lnTo>
                      <a:lnTo>
                        <a:pt x="14543" y="7388"/>
                      </a:lnTo>
                      <a:lnTo>
                        <a:pt x="20429" y="7388"/>
                      </a:lnTo>
                      <a:lnTo>
                        <a:pt x="17638" y="0"/>
                      </a:lnTo>
                      <a:cubicBezTo>
                        <a:pt x="17638" y="0"/>
                        <a:pt x="3961" y="0"/>
                        <a:pt x="3961" y="0"/>
                      </a:cubicBezTo>
                      <a:close/>
                      <a:moveTo>
                        <a:pt x="18427" y="0"/>
                      </a:moveTo>
                      <a:lnTo>
                        <a:pt x="18603" y="476"/>
                      </a:lnTo>
                      <a:cubicBezTo>
                        <a:pt x="18771" y="928"/>
                        <a:pt x="19229" y="1214"/>
                        <a:pt x="19719" y="1214"/>
                      </a:cubicBezTo>
                      <a:cubicBezTo>
                        <a:pt x="19847" y="1214"/>
                        <a:pt x="19976" y="1194"/>
                        <a:pt x="20103" y="1154"/>
                      </a:cubicBezTo>
                      <a:lnTo>
                        <a:pt x="20809" y="931"/>
                      </a:lnTo>
                      <a:cubicBezTo>
                        <a:pt x="21263" y="787"/>
                        <a:pt x="21558" y="414"/>
                        <a:pt x="21600" y="0"/>
                      </a:cubicBezTo>
                      <a:cubicBezTo>
                        <a:pt x="21600" y="0"/>
                        <a:pt x="18427" y="0"/>
                        <a:pt x="18427" y="0"/>
                      </a:cubicBezTo>
                      <a:close/>
                      <a:moveTo>
                        <a:pt x="1497" y="1154"/>
                      </a:moveTo>
                      <a:lnTo>
                        <a:pt x="791" y="931"/>
                      </a:lnTo>
                      <a:cubicBezTo>
                        <a:pt x="337" y="787"/>
                        <a:pt x="42" y="414"/>
                        <a:pt x="0" y="0"/>
                      </a:cubicBezTo>
                      <a:lnTo>
                        <a:pt x="3173" y="0"/>
                      </a:lnTo>
                      <a:lnTo>
                        <a:pt x="2997" y="476"/>
                      </a:lnTo>
                      <a:cubicBezTo>
                        <a:pt x="2829" y="928"/>
                        <a:pt x="2371" y="1214"/>
                        <a:pt x="1880" y="1214"/>
                      </a:cubicBezTo>
                      <a:cubicBezTo>
                        <a:pt x="1753" y="1214"/>
                        <a:pt x="1624" y="1194"/>
                        <a:pt x="1497" y="1154"/>
                      </a:cubicBezTo>
                      <a:close/>
                    </a:path>
                  </a:pathLst>
                </a:custGeom>
                <a:solidFill>
                  <a:srgbClr val="DF6282"/>
                </a:solidFill>
                <a:ln>
                  <a:noFill/>
                </a:ln>
                <a:effectLst/>
                <a:extLs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es-ES" sz="1266">
                    <a:solidFill>
                      <a:schemeClr val="bg1">
                        <a:lumMod val="50000"/>
                      </a:schemeClr>
                    </a:solidFill>
                  </a:endParaRPr>
                </a:p>
              </p:txBody>
            </p:sp>
            <p:sp>
              <p:nvSpPr>
                <p:cNvPr id="34" name="AutoShape 12"/>
                <p:cNvSpPr>
                  <a:spLocks/>
                </p:cNvSpPr>
                <p:nvPr/>
              </p:nvSpPr>
              <p:spPr bwMode="auto">
                <a:xfrm rot="3237253">
                  <a:off x="3209898" y="636525"/>
                  <a:ext cx="485828" cy="1054100"/>
                </a:xfrm>
                <a:custGeom>
                  <a:avLst/>
                  <a:gdLst>
                    <a:gd name="T0" fmla="*/ 242914 w 21310"/>
                    <a:gd name="T1" fmla="*/ 527050 h 21600"/>
                    <a:gd name="T2" fmla="*/ 242914 w 21310"/>
                    <a:gd name="T3" fmla="*/ 527050 h 21600"/>
                    <a:gd name="T4" fmla="*/ 242914 w 21310"/>
                    <a:gd name="T5" fmla="*/ 527050 h 21600"/>
                    <a:gd name="T6" fmla="*/ 242914 w 21310"/>
                    <a:gd name="T7" fmla="*/ 52705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310" h="21600">
                      <a:moveTo>
                        <a:pt x="21247" y="10573"/>
                      </a:moveTo>
                      <a:lnTo>
                        <a:pt x="17364" y="5258"/>
                      </a:lnTo>
                      <a:cubicBezTo>
                        <a:pt x="16728" y="4388"/>
                        <a:pt x="14991" y="3847"/>
                        <a:pt x="13131" y="3847"/>
                      </a:cubicBezTo>
                      <a:cubicBezTo>
                        <a:pt x="13119" y="3847"/>
                        <a:pt x="13108" y="3847"/>
                        <a:pt x="13097" y="3847"/>
                      </a:cubicBezTo>
                      <a:lnTo>
                        <a:pt x="12219" y="3847"/>
                      </a:lnTo>
                      <a:lnTo>
                        <a:pt x="9090" y="3847"/>
                      </a:lnTo>
                      <a:lnTo>
                        <a:pt x="8213" y="3847"/>
                      </a:lnTo>
                      <a:cubicBezTo>
                        <a:pt x="8202" y="3847"/>
                        <a:pt x="8191" y="3847"/>
                        <a:pt x="8179" y="3847"/>
                      </a:cubicBezTo>
                      <a:cubicBezTo>
                        <a:pt x="6319" y="3847"/>
                        <a:pt x="4582" y="4388"/>
                        <a:pt x="3946" y="5258"/>
                      </a:cubicBezTo>
                      <a:lnTo>
                        <a:pt x="63" y="10573"/>
                      </a:lnTo>
                      <a:cubicBezTo>
                        <a:pt x="-145" y="10858"/>
                        <a:pt x="179" y="11168"/>
                        <a:pt x="787" y="11266"/>
                      </a:cubicBezTo>
                      <a:lnTo>
                        <a:pt x="1484" y="11377"/>
                      </a:lnTo>
                      <a:cubicBezTo>
                        <a:pt x="1609" y="11397"/>
                        <a:pt x="1736" y="11407"/>
                        <a:pt x="1861" y="11407"/>
                      </a:cubicBezTo>
                      <a:cubicBezTo>
                        <a:pt x="2345" y="11407"/>
                        <a:pt x="2796" y="11264"/>
                        <a:pt x="2962" y="11038"/>
                      </a:cubicBezTo>
                      <a:lnTo>
                        <a:pt x="6435" y="6288"/>
                      </a:lnTo>
                      <a:lnTo>
                        <a:pt x="6493" y="6209"/>
                      </a:lnTo>
                      <a:lnTo>
                        <a:pt x="7331" y="6209"/>
                      </a:lnTo>
                      <a:lnTo>
                        <a:pt x="1162" y="14494"/>
                      </a:lnTo>
                      <a:lnTo>
                        <a:pt x="6965" y="14494"/>
                      </a:lnTo>
                      <a:lnTo>
                        <a:pt x="6965" y="20831"/>
                      </a:lnTo>
                      <a:cubicBezTo>
                        <a:pt x="6965" y="21256"/>
                        <a:pt x="7700" y="21600"/>
                        <a:pt x="8607" y="21600"/>
                      </a:cubicBezTo>
                      <a:cubicBezTo>
                        <a:pt x="9514" y="21600"/>
                        <a:pt x="10250" y="21256"/>
                        <a:pt x="10250" y="20831"/>
                      </a:cubicBezTo>
                      <a:lnTo>
                        <a:pt x="10255" y="20831"/>
                      </a:lnTo>
                      <a:lnTo>
                        <a:pt x="10255" y="14494"/>
                      </a:lnTo>
                      <a:lnTo>
                        <a:pt x="11055" y="14494"/>
                      </a:lnTo>
                      <a:lnTo>
                        <a:pt x="11055" y="20831"/>
                      </a:lnTo>
                      <a:cubicBezTo>
                        <a:pt x="11055" y="21256"/>
                        <a:pt x="11790" y="21600"/>
                        <a:pt x="12698" y="21600"/>
                      </a:cubicBezTo>
                      <a:cubicBezTo>
                        <a:pt x="13605" y="21600"/>
                        <a:pt x="14340" y="21256"/>
                        <a:pt x="14340" y="20831"/>
                      </a:cubicBezTo>
                      <a:lnTo>
                        <a:pt x="14345" y="20831"/>
                      </a:lnTo>
                      <a:lnTo>
                        <a:pt x="14345" y="14494"/>
                      </a:lnTo>
                      <a:lnTo>
                        <a:pt x="20148" y="14494"/>
                      </a:lnTo>
                      <a:lnTo>
                        <a:pt x="13978" y="6209"/>
                      </a:lnTo>
                      <a:lnTo>
                        <a:pt x="14817" y="6209"/>
                      </a:lnTo>
                      <a:lnTo>
                        <a:pt x="14875" y="6288"/>
                      </a:lnTo>
                      <a:lnTo>
                        <a:pt x="18348" y="11038"/>
                      </a:lnTo>
                      <a:cubicBezTo>
                        <a:pt x="18514" y="11264"/>
                        <a:pt x="18965" y="11407"/>
                        <a:pt x="19449" y="11407"/>
                      </a:cubicBezTo>
                      <a:cubicBezTo>
                        <a:pt x="19574" y="11407"/>
                        <a:pt x="19701" y="11397"/>
                        <a:pt x="19826" y="11377"/>
                      </a:cubicBezTo>
                      <a:lnTo>
                        <a:pt x="20523" y="11266"/>
                      </a:lnTo>
                      <a:cubicBezTo>
                        <a:pt x="21131" y="11168"/>
                        <a:pt x="21455" y="10858"/>
                        <a:pt x="21247" y="10573"/>
                      </a:cubicBezTo>
                      <a:close/>
                      <a:moveTo>
                        <a:pt x="6926" y="1746"/>
                      </a:moveTo>
                      <a:cubicBezTo>
                        <a:pt x="6926" y="782"/>
                        <a:pt x="8595" y="0"/>
                        <a:pt x="10655" y="0"/>
                      </a:cubicBezTo>
                      <a:cubicBezTo>
                        <a:pt x="12715" y="0"/>
                        <a:pt x="14384" y="782"/>
                        <a:pt x="14384" y="1746"/>
                      </a:cubicBezTo>
                      <a:cubicBezTo>
                        <a:pt x="14384" y="2711"/>
                        <a:pt x="12715" y="3493"/>
                        <a:pt x="10655" y="3493"/>
                      </a:cubicBezTo>
                      <a:cubicBezTo>
                        <a:pt x="8595" y="3493"/>
                        <a:pt x="6926" y="2711"/>
                        <a:pt x="6926" y="1746"/>
                      </a:cubicBezTo>
                      <a:close/>
                    </a:path>
                  </a:pathLst>
                </a:custGeom>
                <a:solidFill>
                  <a:srgbClr val="DF6282"/>
                </a:solidFill>
                <a:ln>
                  <a:noFill/>
                </a:ln>
                <a:effectLst/>
                <a:extLs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es-ES" sz="1266">
                    <a:solidFill>
                      <a:schemeClr val="bg1">
                        <a:lumMod val="50000"/>
                      </a:schemeClr>
                    </a:solidFill>
                  </a:endParaRPr>
                </a:p>
              </p:txBody>
            </p:sp>
            <p:sp>
              <p:nvSpPr>
                <p:cNvPr id="35" name="AutoShape 13"/>
                <p:cNvSpPr>
                  <a:spLocks/>
                </p:cNvSpPr>
                <p:nvPr/>
              </p:nvSpPr>
              <p:spPr bwMode="auto">
                <a:xfrm rot="3237253">
                  <a:off x="2998760" y="1054054"/>
                  <a:ext cx="485828" cy="527050"/>
                </a:xfrm>
                <a:custGeom>
                  <a:avLst/>
                  <a:gdLst>
                    <a:gd name="T0" fmla="*/ 242914 w 21600"/>
                    <a:gd name="T1" fmla="*/ 263525 h 21600"/>
                    <a:gd name="T2" fmla="*/ 242914 w 21600"/>
                    <a:gd name="T3" fmla="*/ 263525 h 21600"/>
                    <a:gd name="T4" fmla="*/ 242914 w 21600"/>
                    <a:gd name="T5" fmla="*/ 263525 h 21600"/>
                    <a:gd name="T6" fmla="*/ 242914 w 21600"/>
                    <a:gd name="T7" fmla="*/ 263525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3961" y="0"/>
                      </a:moveTo>
                      <a:lnTo>
                        <a:pt x="1171" y="7388"/>
                      </a:lnTo>
                      <a:lnTo>
                        <a:pt x="7057" y="7388"/>
                      </a:lnTo>
                      <a:lnTo>
                        <a:pt x="7057" y="20062"/>
                      </a:lnTo>
                      <a:cubicBezTo>
                        <a:pt x="7057" y="20912"/>
                        <a:pt x="7803" y="21600"/>
                        <a:pt x="8723" y="21600"/>
                      </a:cubicBezTo>
                      <a:cubicBezTo>
                        <a:pt x="9643" y="21600"/>
                        <a:pt x="10389" y="20912"/>
                        <a:pt x="10389" y="20062"/>
                      </a:cubicBezTo>
                      <a:lnTo>
                        <a:pt x="10394" y="20062"/>
                      </a:lnTo>
                      <a:lnTo>
                        <a:pt x="10394" y="7388"/>
                      </a:lnTo>
                      <a:lnTo>
                        <a:pt x="11206" y="7388"/>
                      </a:lnTo>
                      <a:lnTo>
                        <a:pt x="11206" y="20062"/>
                      </a:lnTo>
                      <a:cubicBezTo>
                        <a:pt x="11206" y="20912"/>
                        <a:pt x="11952" y="21600"/>
                        <a:pt x="12872" y="21600"/>
                      </a:cubicBezTo>
                      <a:cubicBezTo>
                        <a:pt x="13792" y="21600"/>
                        <a:pt x="14538" y="20912"/>
                        <a:pt x="14538" y="20062"/>
                      </a:cubicBezTo>
                      <a:lnTo>
                        <a:pt x="14543" y="20062"/>
                      </a:lnTo>
                      <a:lnTo>
                        <a:pt x="14543" y="7388"/>
                      </a:lnTo>
                      <a:lnTo>
                        <a:pt x="20429" y="7388"/>
                      </a:lnTo>
                      <a:lnTo>
                        <a:pt x="17638" y="0"/>
                      </a:lnTo>
                      <a:cubicBezTo>
                        <a:pt x="17638" y="0"/>
                        <a:pt x="3961" y="0"/>
                        <a:pt x="3961" y="0"/>
                      </a:cubicBezTo>
                      <a:close/>
                      <a:moveTo>
                        <a:pt x="18427" y="0"/>
                      </a:moveTo>
                      <a:lnTo>
                        <a:pt x="18603" y="476"/>
                      </a:lnTo>
                      <a:cubicBezTo>
                        <a:pt x="18771" y="928"/>
                        <a:pt x="19229" y="1214"/>
                        <a:pt x="19719" y="1214"/>
                      </a:cubicBezTo>
                      <a:cubicBezTo>
                        <a:pt x="19847" y="1214"/>
                        <a:pt x="19976" y="1194"/>
                        <a:pt x="20103" y="1154"/>
                      </a:cubicBezTo>
                      <a:lnTo>
                        <a:pt x="20809" y="931"/>
                      </a:lnTo>
                      <a:cubicBezTo>
                        <a:pt x="21263" y="787"/>
                        <a:pt x="21558" y="414"/>
                        <a:pt x="21600" y="0"/>
                      </a:cubicBezTo>
                      <a:cubicBezTo>
                        <a:pt x="21600" y="0"/>
                        <a:pt x="18427" y="0"/>
                        <a:pt x="18427" y="0"/>
                      </a:cubicBezTo>
                      <a:close/>
                      <a:moveTo>
                        <a:pt x="1497" y="1154"/>
                      </a:moveTo>
                      <a:lnTo>
                        <a:pt x="791" y="931"/>
                      </a:lnTo>
                      <a:cubicBezTo>
                        <a:pt x="337" y="787"/>
                        <a:pt x="42" y="414"/>
                        <a:pt x="0" y="0"/>
                      </a:cubicBezTo>
                      <a:lnTo>
                        <a:pt x="3173" y="0"/>
                      </a:lnTo>
                      <a:lnTo>
                        <a:pt x="2997" y="476"/>
                      </a:lnTo>
                      <a:cubicBezTo>
                        <a:pt x="2829" y="928"/>
                        <a:pt x="2371" y="1214"/>
                        <a:pt x="1880" y="1214"/>
                      </a:cubicBezTo>
                      <a:cubicBezTo>
                        <a:pt x="1753" y="1214"/>
                        <a:pt x="1624" y="1194"/>
                        <a:pt x="1497" y="1154"/>
                      </a:cubicBezTo>
                      <a:close/>
                    </a:path>
                  </a:pathLst>
                </a:custGeom>
                <a:solidFill>
                  <a:srgbClr val="DF6282"/>
                </a:solidFill>
                <a:ln>
                  <a:noFill/>
                </a:ln>
                <a:effectLst/>
                <a:extLs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es-ES" sz="1266">
                    <a:solidFill>
                      <a:schemeClr val="bg1">
                        <a:lumMod val="50000"/>
                      </a:schemeClr>
                    </a:solidFill>
                  </a:endParaRPr>
                </a:p>
              </p:txBody>
            </p:sp>
            <p:sp>
              <p:nvSpPr>
                <p:cNvPr id="36" name="AutoShape 14"/>
                <p:cNvSpPr>
                  <a:spLocks/>
                </p:cNvSpPr>
                <p:nvPr/>
              </p:nvSpPr>
              <p:spPr bwMode="auto">
                <a:xfrm rot="-7562734">
                  <a:off x="593698" y="2540145"/>
                  <a:ext cx="485828" cy="1054100"/>
                </a:xfrm>
                <a:custGeom>
                  <a:avLst/>
                  <a:gdLst>
                    <a:gd name="T0" fmla="*/ 242914 w 21310"/>
                    <a:gd name="T1" fmla="*/ 527050 h 21600"/>
                    <a:gd name="T2" fmla="*/ 242914 w 21310"/>
                    <a:gd name="T3" fmla="*/ 527050 h 21600"/>
                    <a:gd name="T4" fmla="*/ 242914 w 21310"/>
                    <a:gd name="T5" fmla="*/ 527050 h 21600"/>
                    <a:gd name="T6" fmla="*/ 242914 w 21310"/>
                    <a:gd name="T7" fmla="*/ 52705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310" h="21600">
                      <a:moveTo>
                        <a:pt x="21247" y="10573"/>
                      </a:moveTo>
                      <a:lnTo>
                        <a:pt x="17364" y="5258"/>
                      </a:lnTo>
                      <a:cubicBezTo>
                        <a:pt x="16728" y="4388"/>
                        <a:pt x="14991" y="3847"/>
                        <a:pt x="13131" y="3847"/>
                      </a:cubicBezTo>
                      <a:cubicBezTo>
                        <a:pt x="13119" y="3847"/>
                        <a:pt x="13108" y="3847"/>
                        <a:pt x="13097" y="3847"/>
                      </a:cubicBezTo>
                      <a:lnTo>
                        <a:pt x="12219" y="3847"/>
                      </a:lnTo>
                      <a:lnTo>
                        <a:pt x="9090" y="3847"/>
                      </a:lnTo>
                      <a:lnTo>
                        <a:pt x="8213" y="3847"/>
                      </a:lnTo>
                      <a:cubicBezTo>
                        <a:pt x="8202" y="3847"/>
                        <a:pt x="8191" y="3847"/>
                        <a:pt x="8179" y="3847"/>
                      </a:cubicBezTo>
                      <a:cubicBezTo>
                        <a:pt x="6319" y="3847"/>
                        <a:pt x="4582" y="4388"/>
                        <a:pt x="3946" y="5258"/>
                      </a:cubicBezTo>
                      <a:lnTo>
                        <a:pt x="63" y="10573"/>
                      </a:lnTo>
                      <a:cubicBezTo>
                        <a:pt x="-145" y="10858"/>
                        <a:pt x="179" y="11168"/>
                        <a:pt x="787" y="11266"/>
                      </a:cubicBezTo>
                      <a:lnTo>
                        <a:pt x="1484" y="11377"/>
                      </a:lnTo>
                      <a:cubicBezTo>
                        <a:pt x="1609" y="11397"/>
                        <a:pt x="1736" y="11407"/>
                        <a:pt x="1861" y="11407"/>
                      </a:cubicBezTo>
                      <a:cubicBezTo>
                        <a:pt x="2345" y="11407"/>
                        <a:pt x="2796" y="11264"/>
                        <a:pt x="2962" y="11038"/>
                      </a:cubicBezTo>
                      <a:lnTo>
                        <a:pt x="6435" y="6288"/>
                      </a:lnTo>
                      <a:lnTo>
                        <a:pt x="6493" y="6209"/>
                      </a:lnTo>
                      <a:lnTo>
                        <a:pt x="7331" y="6209"/>
                      </a:lnTo>
                      <a:lnTo>
                        <a:pt x="1162" y="14494"/>
                      </a:lnTo>
                      <a:lnTo>
                        <a:pt x="6965" y="14494"/>
                      </a:lnTo>
                      <a:lnTo>
                        <a:pt x="6965" y="20831"/>
                      </a:lnTo>
                      <a:cubicBezTo>
                        <a:pt x="6965" y="21256"/>
                        <a:pt x="7700" y="21600"/>
                        <a:pt x="8607" y="21600"/>
                      </a:cubicBezTo>
                      <a:cubicBezTo>
                        <a:pt x="9514" y="21600"/>
                        <a:pt x="10250" y="21256"/>
                        <a:pt x="10250" y="20831"/>
                      </a:cubicBezTo>
                      <a:lnTo>
                        <a:pt x="10255" y="20831"/>
                      </a:lnTo>
                      <a:lnTo>
                        <a:pt x="10255" y="14494"/>
                      </a:lnTo>
                      <a:lnTo>
                        <a:pt x="11055" y="14494"/>
                      </a:lnTo>
                      <a:lnTo>
                        <a:pt x="11055" y="20831"/>
                      </a:lnTo>
                      <a:cubicBezTo>
                        <a:pt x="11055" y="21256"/>
                        <a:pt x="11790" y="21600"/>
                        <a:pt x="12698" y="21600"/>
                      </a:cubicBezTo>
                      <a:cubicBezTo>
                        <a:pt x="13605" y="21600"/>
                        <a:pt x="14340" y="21256"/>
                        <a:pt x="14340" y="20831"/>
                      </a:cubicBezTo>
                      <a:lnTo>
                        <a:pt x="14345" y="20831"/>
                      </a:lnTo>
                      <a:lnTo>
                        <a:pt x="14345" y="14494"/>
                      </a:lnTo>
                      <a:lnTo>
                        <a:pt x="20148" y="14494"/>
                      </a:lnTo>
                      <a:lnTo>
                        <a:pt x="13978" y="6209"/>
                      </a:lnTo>
                      <a:lnTo>
                        <a:pt x="14817" y="6209"/>
                      </a:lnTo>
                      <a:lnTo>
                        <a:pt x="14875" y="6288"/>
                      </a:lnTo>
                      <a:lnTo>
                        <a:pt x="18348" y="11038"/>
                      </a:lnTo>
                      <a:cubicBezTo>
                        <a:pt x="18514" y="11264"/>
                        <a:pt x="18965" y="11407"/>
                        <a:pt x="19448" y="11407"/>
                      </a:cubicBezTo>
                      <a:cubicBezTo>
                        <a:pt x="19574" y="11407"/>
                        <a:pt x="19701" y="11397"/>
                        <a:pt x="19826" y="11377"/>
                      </a:cubicBezTo>
                      <a:lnTo>
                        <a:pt x="20523" y="11266"/>
                      </a:lnTo>
                      <a:cubicBezTo>
                        <a:pt x="21131" y="11168"/>
                        <a:pt x="21455" y="10858"/>
                        <a:pt x="21247" y="10573"/>
                      </a:cubicBezTo>
                      <a:close/>
                      <a:moveTo>
                        <a:pt x="6926" y="1746"/>
                      </a:moveTo>
                      <a:cubicBezTo>
                        <a:pt x="6926" y="782"/>
                        <a:pt x="8595" y="0"/>
                        <a:pt x="10655" y="0"/>
                      </a:cubicBezTo>
                      <a:cubicBezTo>
                        <a:pt x="12715" y="0"/>
                        <a:pt x="14384" y="782"/>
                        <a:pt x="14384" y="1746"/>
                      </a:cubicBezTo>
                      <a:cubicBezTo>
                        <a:pt x="14384" y="2711"/>
                        <a:pt x="12715" y="3493"/>
                        <a:pt x="10655" y="3493"/>
                      </a:cubicBezTo>
                      <a:cubicBezTo>
                        <a:pt x="8595" y="3493"/>
                        <a:pt x="6926" y="2711"/>
                        <a:pt x="6926" y="1746"/>
                      </a:cubicBezTo>
                      <a:close/>
                    </a:path>
                  </a:pathLst>
                </a:custGeom>
                <a:solidFill>
                  <a:srgbClr val="267F42"/>
                </a:solidFill>
                <a:ln>
                  <a:noFill/>
                </a:ln>
                <a:effectLst/>
                <a:extLs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es-ES" sz="1266">
                    <a:solidFill>
                      <a:schemeClr val="bg1">
                        <a:lumMod val="50000"/>
                      </a:schemeClr>
                    </a:solidFill>
                  </a:endParaRPr>
                </a:p>
              </p:txBody>
            </p:sp>
            <p:sp>
              <p:nvSpPr>
                <p:cNvPr id="37" name="AutoShape 15"/>
                <p:cNvSpPr>
                  <a:spLocks/>
                </p:cNvSpPr>
                <p:nvPr/>
              </p:nvSpPr>
              <p:spPr bwMode="auto">
                <a:xfrm rot="-7562734">
                  <a:off x="804835" y="2649666"/>
                  <a:ext cx="485828" cy="527050"/>
                </a:xfrm>
                <a:custGeom>
                  <a:avLst/>
                  <a:gdLst>
                    <a:gd name="T0" fmla="*/ 242914 w 21600"/>
                    <a:gd name="T1" fmla="*/ 263525 h 21600"/>
                    <a:gd name="T2" fmla="*/ 242914 w 21600"/>
                    <a:gd name="T3" fmla="*/ 263525 h 21600"/>
                    <a:gd name="T4" fmla="*/ 242914 w 21600"/>
                    <a:gd name="T5" fmla="*/ 263525 h 21600"/>
                    <a:gd name="T6" fmla="*/ 242914 w 21600"/>
                    <a:gd name="T7" fmla="*/ 263525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3961" y="0"/>
                      </a:moveTo>
                      <a:lnTo>
                        <a:pt x="1171" y="7388"/>
                      </a:lnTo>
                      <a:lnTo>
                        <a:pt x="7057" y="7388"/>
                      </a:lnTo>
                      <a:lnTo>
                        <a:pt x="7057" y="20062"/>
                      </a:lnTo>
                      <a:cubicBezTo>
                        <a:pt x="7057" y="20912"/>
                        <a:pt x="7803" y="21600"/>
                        <a:pt x="8723" y="21600"/>
                      </a:cubicBezTo>
                      <a:cubicBezTo>
                        <a:pt x="9643" y="21600"/>
                        <a:pt x="10389" y="20912"/>
                        <a:pt x="10389" y="20062"/>
                      </a:cubicBezTo>
                      <a:lnTo>
                        <a:pt x="10394" y="20062"/>
                      </a:lnTo>
                      <a:lnTo>
                        <a:pt x="10394" y="7388"/>
                      </a:lnTo>
                      <a:lnTo>
                        <a:pt x="11206" y="7388"/>
                      </a:lnTo>
                      <a:lnTo>
                        <a:pt x="11206" y="20062"/>
                      </a:lnTo>
                      <a:cubicBezTo>
                        <a:pt x="11206" y="20912"/>
                        <a:pt x="11952" y="21600"/>
                        <a:pt x="12872" y="21600"/>
                      </a:cubicBezTo>
                      <a:cubicBezTo>
                        <a:pt x="13792" y="21600"/>
                        <a:pt x="14538" y="20912"/>
                        <a:pt x="14538" y="20062"/>
                      </a:cubicBezTo>
                      <a:lnTo>
                        <a:pt x="14543" y="20062"/>
                      </a:lnTo>
                      <a:lnTo>
                        <a:pt x="14543" y="7388"/>
                      </a:lnTo>
                      <a:lnTo>
                        <a:pt x="20429" y="7388"/>
                      </a:lnTo>
                      <a:lnTo>
                        <a:pt x="17638" y="0"/>
                      </a:lnTo>
                      <a:cubicBezTo>
                        <a:pt x="17638" y="0"/>
                        <a:pt x="3961" y="0"/>
                        <a:pt x="3961" y="0"/>
                      </a:cubicBezTo>
                      <a:close/>
                      <a:moveTo>
                        <a:pt x="18427" y="0"/>
                      </a:moveTo>
                      <a:lnTo>
                        <a:pt x="18603" y="476"/>
                      </a:lnTo>
                      <a:cubicBezTo>
                        <a:pt x="18771" y="928"/>
                        <a:pt x="19229" y="1214"/>
                        <a:pt x="19719" y="1214"/>
                      </a:cubicBezTo>
                      <a:cubicBezTo>
                        <a:pt x="19847" y="1214"/>
                        <a:pt x="19976" y="1194"/>
                        <a:pt x="20103" y="1154"/>
                      </a:cubicBezTo>
                      <a:lnTo>
                        <a:pt x="20809" y="931"/>
                      </a:lnTo>
                      <a:cubicBezTo>
                        <a:pt x="21263" y="787"/>
                        <a:pt x="21558" y="414"/>
                        <a:pt x="21600" y="0"/>
                      </a:cubicBezTo>
                      <a:cubicBezTo>
                        <a:pt x="21600" y="0"/>
                        <a:pt x="18427" y="0"/>
                        <a:pt x="18427" y="0"/>
                      </a:cubicBezTo>
                      <a:close/>
                      <a:moveTo>
                        <a:pt x="1497" y="1154"/>
                      </a:moveTo>
                      <a:lnTo>
                        <a:pt x="791" y="931"/>
                      </a:lnTo>
                      <a:cubicBezTo>
                        <a:pt x="337" y="787"/>
                        <a:pt x="42" y="414"/>
                        <a:pt x="0" y="0"/>
                      </a:cubicBezTo>
                      <a:lnTo>
                        <a:pt x="3173" y="0"/>
                      </a:lnTo>
                      <a:lnTo>
                        <a:pt x="2997" y="476"/>
                      </a:lnTo>
                      <a:cubicBezTo>
                        <a:pt x="2829" y="928"/>
                        <a:pt x="2371" y="1214"/>
                        <a:pt x="1880" y="1214"/>
                      </a:cubicBezTo>
                      <a:cubicBezTo>
                        <a:pt x="1753" y="1214"/>
                        <a:pt x="1624" y="1194"/>
                        <a:pt x="1497" y="1154"/>
                      </a:cubicBezTo>
                      <a:close/>
                    </a:path>
                  </a:pathLst>
                </a:custGeom>
                <a:solidFill>
                  <a:srgbClr val="267F42"/>
                </a:solidFill>
                <a:ln>
                  <a:noFill/>
                </a:ln>
                <a:effectLst/>
                <a:extLs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es-ES" sz="1266">
                    <a:solidFill>
                      <a:schemeClr val="bg1">
                        <a:lumMod val="50000"/>
                      </a:schemeClr>
                    </a:solidFill>
                  </a:endParaRPr>
                </a:p>
              </p:txBody>
            </p:sp>
            <p:sp>
              <p:nvSpPr>
                <p:cNvPr id="38" name="AutoShape 16"/>
                <p:cNvSpPr>
                  <a:spLocks/>
                </p:cNvSpPr>
                <p:nvPr/>
              </p:nvSpPr>
              <p:spPr bwMode="auto">
                <a:xfrm rot="7561241">
                  <a:off x="3209105" y="2539351"/>
                  <a:ext cx="487415" cy="1054100"/>
                </a:xfrm>
                <a:custGeom>
                  <a:avLst/>
                  <a:gdLst>
                    <a:gd name="T0" fmla="*/ 243707 w 21310"/>
                    <a:gd name="T1" fmla="*/ 527050 h 21600"/>
                    <a:gd name="T2" fmla="*/ 243707 w 21310"/>
                    <a:gd name="T3" fmla="*/ 527050 h 21600"/>
                    <a:gd name="T4" fmla="*/ 243707 w 21310"/>
                    <a:gd name="T5" fmla="*/ 527050 h 21600"/>
                    <a:gd name="T6" fmla="*/ 243707 w 21310"/>
                    <a:gd name="T7" fmla="*/ 52705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310" h="21600">
                      <a:moveTo>
                        <a:pt x="21247" y="10573"/>
                      </a:moveTo>
                      <a:lnTo>
                        <a:pt x="17364" y="5258"/>
                      </a:lnTo>
                      <a:cubicBezTo>
                        <a:pt x="16728" y="4388"/>
                        <a:pt x="14991" y="3847"/>
                        <a:pt x="13131" y="3847"/>
                      </a:cubicBezTo>
                      <a:cubicBezTo>
                        <a:pt x="13119" y="3847"/>
                        <a:pt x="13108" y="3847"/>
                        <a:pt x="13097" y="3847"/>
                      </a:cubicBezTo>
                      <a:lnTo>
                        <a:pt x="12219" y="3847"/>
                      </a:lnTo>
                      <a:lnTo>
                        <a:pt x="9090" y="3847"/>
                      </a:lnTo>
                      <a:lnTo>
                        <a:pt x="8213" y="3847"/>
                      </a:lnTo>
                      <a:cubicBezTo>
                        <a:pt x="8202" y="3847"/>
                        <a:pt x="8191" y="3847"/>
                        <a:pt x="8179" y="3847"/>
                      </a:cubicBezTo>
                      <a:cubicBezTo>
                        <a:pt x="6319" y="3847"/>
                        <a:pt x="4582" y="4388"/>
                        <a:pt x="3946" y="5258"/>
                      </a:cubicBezTo>
                      <a:lnTo>
                        <a:pt x="63" y="10573"/>
                      </a:lnTo>
                      <a:cubicBezTo>
                        <a:pt x="-145" y="10858"/>
                        <a:pt x="179" y="11168"/>
                        <a:pt x="787" y="11266"/>
                      </a:cubicBezTo>
                      <a:lnTo>
                        <a:pt x="1484" y="11377"/>
                      </a:lnTo>
                      <a:cubicBezTo>
                        <a:pt x="1609" y="11397"/>
                        <a:pt x="1736" y="11407"/>
                        <a:pt x="1861" y="11407"/>
                      </a:cubicBezTo>
                      <a:cubicBezTo>
                        <a:pt x="2345" y="11407"/>
                        <a:pt x="2796" y="11264"/>
                        <a:pt x="2962" y="11038"/>
                      </a:cubicBezTo>
                      <a:lnTo>
                        <a:pt x="6435" y="6288"/>
                      </a:lnTo>
                      <a:lnTo>
                        <a:pt x="6493" y="6209"/>
                      </a:lnTo>
                      <a:lnTo>
                        <a:pt x="7331" y="6209"/>
                      </a:lnTo>
                      <a:lnTo>
                        <a:pt x="1162" y="14494"/>
                      </a:lnTo>
                      <a:lnTo>
                        <a:pt x="6965" y="14494"/>
                      </a:lnTo>
                      <a:lnTo>
                        <a:pt x="6965" y="20831"/>
                      </a:lnTo>
                      <a:cubicBezTo>
                        <a:pt x="6965" y="21256"/>
                        <a:pt x="7700" y="21600"/>
                        <a:pt x="8607" y="21600"/>
                      </a:cubicBezTo>
                      <a:cubicBezTo>
                        <a:pt x="9514" y="21600"/>
                        <a:pt x="10250" y="21256"/>
                        <a:pt x="10250" y="20831"/>
                      </a:cubicBezTo>
                      <a:lnTo>
                        <a:pt x="10255" y="20831"/>
                      </a:lnTo>
                      <a:lnTo>
                        <a:pt x="10255" y="14494"/>
                      </a:lnTo>
                      <a:lnTo>
                        <a:pt x="11055" y="14494"/>
                      </a:lnTo>
                      <a:lnTo>
                        <a:pt x="11055" y="20831"/>
                      </a:lnTo>
                      <a:cubicBezTo>
                        <a:pt x="11055" y="21256"/>
                        <a:pt x="11790" y="21600"/>
                        <a:pt x="12698" y="21600"/>
                      </a:cubicBezTo>
                      <a:cubicBezTo>
                        <a:pt x="13605" y="21600"/>
                        <a:pt x="14340" y="21256"/>
                        <a:pt x="14340" y="20831"/>
                      </a:cubicBezTo>
                      <a:lnTo>
                        <a:pt x="14345" y="20831"/>
                      </a:lnTo>
                      <a:lnTo>
                        <a:pt x="14345" y="14494"/>
                      </a:lnTo>
                      <a:lnTo>
                        <a:pt x="20148" y="14494"/>
                      </a:lnTo>
                      <a:lnTo>
                        <a:pt x="13978" y="6209"/>
                      </a:lnTo>
                      <a:lnTo>
                        <a:pt x="14817" y="6209"/>
                      </a:lnTo>
                      <a:lnTo>
                        <a:pt x="14875" y="6288"/>
                      </a:lnTo>
                      <a:lnTo>
                        <a:pt x="18348" y="11038"/>
                      </a:lnTo>
                      <a:cubicBezTo>
                        <a:pt x="18514" y="11264"/>
                        <a:pt x="18965" y="11407"/>
                        <a:pt x="19449" y="11407"/>
                      </a:cubicBezTo>
                      <a:cubicBezTo>
                        <a:pt x="19574" y="11407"/>
                        <a:pt x="19701" y="11397"/>
                        <a:pt x="19826" y="11377"/>
                      </a:cubicBezTo>
                      <a:lnTo>
                        <a:pt x="20523" y="11266"/>
                      </a:lnTo>
                      <a:cubicBezTo>
                        <a:pt x="21131" y="11168"/>
                        <a:pt x="21455" y="10858"/>
                        <a:pt x="21247" y="10573"/>
                      </a:cubicBezTo>
                      <a:close/>
                      <a:moveTo>
                        <a:pt x="6926" y="1746"/>
                      </a:moveTo>
                      <a:cubicBezTo>
                        <a:pt x="6926" y="782"/>
                        <a:pt x="8595" y="0"/>
                        <a:pt x="10655" y="0"/>
                      </a:cubicBezTo>
                      <a:cubicBezTo>
                        <a:pt x="12715" y="0"/>
                        <a:pt x="14384" y="782"/>
                        <a:pt x="14384" y="1746"/>
                      </a:cubicBezTo>
                      <a:cubicBezTo>
                        <a:pt x="14384" y="2711"/>
                        <a:pt x="12715" y="3493"/>
                        <a:pt x="10655" y="3493"/>
                      </a:cubicBezTo>
                      <a:cubicBezTo>
                        <a:pt x="8595" y="3493"/>
                        <a:pt x="6926" y="2711"/>
                        <a:pt x="6926" y="1746"/>
                      </a:cubicBezTo>
                      <a:close/>
                    </a:path>
                  </a:pathLst>
                </a:custGeom>
                <a:solidFill>
                  <a:srgbClr val="DF6282"/>
                </a:solidFill>
                <a:ln>
                  <a:noFill/>
                </a:ln>
                <a:effectLst/>
                <a:extLs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es-ES" sz="1266">
                    <a:solidFill>
                      <a:schemeClr val="bg1">
                        <a:lumMod val="50000"/>
                      </a:schemeClr>
                    </a:solidFill>
                  </a:endParaRPr>
                </a:p>
              </p:txBody>
            </p:sp>
            <p:sp>
              <p:nvSpPr>
                <p:cNvPr id="39" name="AutoShape 17"/>
                <p:cNvSpPr>
                  <a:spLocks/>
                </p:cNvSpPr>
                <p:nvPr/>
              </p:nvSpPr>
              <p:spPr bwMode="auto">
                <a:xfrm rot="7561241">
                  <a:off x="2997966" y="2648872"/>
                  <a:ext cx="487416" cy="527050"/>
                </a:xfrm>
                <a:custGeom>
                  <a:avLst/>
                  <a:gdLst>
                    <a:gd name="T0" fmla="*/ 243708 w 21600"/>
                    <a:gd name="T1" fmla="*/ 263525 h 21600"/>
                    <a:gd name="T2" fmla="*/ 243708 w 21600"/>
                    <a:gd name="T3" fmla="*/ 263525 h 21600"/>
                    <a:gd name="T4" fmla="*/ 243708 w 21600"/>
                    <a:gd name="T5" fmla="*/ 263525 h 21600"/>
                    <a:gd name="T6" fmla="*/ 243708 w 21600"/>
                    <a:gd name="T7" fmla="*/ 263525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3961" y="0"/>
                      </a:moveTo>
                      <a:lnTo>
                        <a:pt x="1171" y="7388"/>
                      </a:lnTo>
                      <a:lnTo>
                        <a:pt x="7057" y="7388"/>
                      </a:lnTo>
                      <a:lnTo>
                        <a:pt x="7057" y="20062"/>
                      </a:lnTo>
                      <a:cubicBezTo>
                        <a:pt x="7057" y="20912"/>
                        <a:pt x="7803" y="21600"/>
                        <a:pt x="8723" y="21600"/>
                      </a:cubicBezTo>
                      <a:cubicBezTo>
                        <a:pt x="9643" y="21600"/>
                        <a:pt x="10389" y="20912"/>
                        <a:pt x="10389" y="20062"/>
                      </a:cubicBezTo>
                      <a:lnTo>
                        <a:pt x="10394" y="20062"/>
                      </a:lnTo>
                      <a:lnTo>
                        <a:pt x="10394" y="7388"/>
                      </a:lnTo>
                      <a:lnTo>
                        <a:pt x="11206" y="7388"/>
                      </a:lnTo>
                      <a:lnTo>
                        <a:pt x="11206" y="20062"/>
                      </a:lnTo>
                      <a:cubicBezTo>
                        <a:pt x="11206" y="20912"/>
                        <a:pt x="11952" y="21600"/>
                        <a:pt x="12872" y="21600"/>
                      </a:cubicBezTo>
                      <a:cubicBezTo>
                        <a:pt x="13792" y="21600"/>
                        <a:pt x="14538" y="20912"/>
                        <a:pt x="14538" y="20062"/>
                      </a:cubicBezTo>
                      <a:lnTo>
                        <a:pt x="14543" y="20062"/>
                      </a:lnTo>
                      <a:lnTo>
                        <a:pt x="14543" y="7388"/>
                      </a:lnTo>
                      <a:lnTo>
                        <a:pt x="20429" y="7388"/>
                      </a:lnTo>
                      <a:lnTo>
                        <a:pt x="17638" y="0"/>
                      </a:lnTo>
                      <a:cubicBezTo>
                        <a:pt x="17638" y="0"/>
                        <a:pt x="3961" y="0"/>
                        <a:pt x="3961" y="0"/>
                      </a:cubicBezTo>
                      <a:close/>
                      <a:moveTo>
                        <a:pt x="18427" y="0"/>
                      </a:moveTo>
                      <a:lnTo>
                        <a:pt x="18603" y="476"/>
                      </a:lnTo>
                      <a:cubicBezTo>
                        <a:pt x="18771" y="928"/>
                        <a:pt x="19229" y="1214"/>
                        <a:pt x="19719" y="1214"/>
                      </a:cubicBezTo>
                      <a:cubicBezTo>
                        <a:pt x="19847" y="1214"/>
                        <a:pt x="19976" y="1194"/>
                        <a:pt x="20103" y="1154"/>
                      </a:cubicBezTo>
                      <a:lnTo>
                        <a:pt x="20809" y="931"/>
                      </a:lnTo>
                      <a:cubicBezTo>
                        <a:pt x="21263" y="787"/>
                        <a:pt x="21558" y="414"/>
                        <a:pt x="21600" y="0"/>
                      </a:cubicBezTo>
                      <a:cubicBezTo>
                        <a:pt x="21600" y="0"/>
                        <a:pt x="18427" y="0"/>
                        <a:pt x="18427" y="0"/>
                      </a:cubicBezTo>
                      <a:close/>
                      <a:moveTo>
                        <a:pt x="1497" y="1154"/>
                      </a:moveTo>
                      <a:lnTo>
                        <a:pt x="791" y="931"/>
                      </a:lnTo>
                      <a:cubicBezTo>
                        <a:pt x="337" y="787"/>
                        <a:pt x="42" y="414"/>
                        <a:pt x="0" y="0"/>
                      </a:cubicBezTo>
                      <a:lnTo>
                        <a:pt x="3173" y="0"/>
                      </a:lnTo>
                      <a:lnTo>
                        <a:pt x="2997" y="476"/>
                      </a:lnTo>
                      <a:cubicBezTo>
                        <a:pt x="2829" y="928"/>
                        <a:pt x="2371" y="1214"/>
                        <a:pt x="1880" y="1214"/>
                      </a:cubicBezTo>
                      <a:cubicBezTo>
                        <a:pt x="1753" y="1214"/>
                        <a:pt x="1624" y="1194"/>
                        <a:pt x="1497" y="1154"/>
                      </a:cubicBezTo>
                      <a:close/>
                    </a:path>
                  </a:pathLst>
                </a:custGeom>
                <a:solidFill>
                  <a:srgbClr val="DF6282"/>
                </a:solidFill>
                <a:ln>
                  <a:noFill/>
                </a:ln>
                <a:effectLst/>
                <a:extLs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es-ES" sz="1266">
                    <a:solidFill>
                      <a:schemeClr val="bg1">
                        <a:lumMod val="50000"/>
                      </a:schemeClr>
                    </a:solidFill>
                  </a:endParaRPr>
                </a:p>
              </p:txBody>
            </p:sp>
            <p:sp>
              <p:nvSpPr>
                <p:cNvPr id="40" name="AutoShape 18"/>
                <p:cNvSpPr>
                  <a:spLocks/>
                </p:cNvSpPr>
                <p:nvPr/>
              </p:nvSpPr>
              <p:spPr bwMode="auto">
                <a:xfrm rot="-3238786">
                  <a:off x="592905" y="637318"/>
                  <a:ext cx="487415" cy="1054100"/>
                </a:xfrm>
                <a:custGeom>
                  <a:avLst/>
                  <a:gdLst>
                    <a:gd name="T0" fmla="*/ 243707 w 21310"/>
                    <a:gd name="T1" fmla="*/ 527050 h 21600"/>
                    <a:gd name="T2" fmla="*/ 243707 w 21310"/>
                    <a:gd name="T3" fmla="*/ 527050 h 21600"/>
                    <a:gd name="T4" fmla="*/ 243707 w 21310"/>
                    <a:gd name="T5" fmla="*/ 527050 h 21600"/>
                    <a:gd name="T6" fmla="*/ 243707 w 21310"/>
                    <a:gd name="T7" fmla="*/ 52705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310" h="21600">
                      <a:moveTo>
                        <a:pt x="21247" y="10573"/>
                      </a:moveTo>
                      <a:lnTo>
                        <a:pt x="17364" y="5258"/>
                      </a:lnTo>
                      <a:cubicBezTo>
                        <a:pt x="16728" y="4388"/>
                        <a:pt x="14991" y="3847"/>
                        <a:pt x="13131" y="3847"/>
                      </a:cubicBezTo>
                      <a:cubicBezTo>
                        <a:pt x="13119" y="3847"/>
                        <a:pt x="13108" y="3847"/>
                        <a:pt x="13097" y="3847"/>
                      </a:cubicBezTo>
                      <a:lnTo>
                        <a:pt x="12219" y="3847"/>
                      </a:lnTo>
                      <a:lnTo>
                        <a:pt x="9090" y="3847"/>
                      </a:lnTo>
                      <a:lnTo>
                        <a:pt x="8213" y="3847"/>
                      </a:lnTo>
                      <a:cubicBezTo>
                        <a:pt x="8202" y="3847"/>
                        <a:pt x="8191" y="3847"/>
                        <a:pt x="8179" y="3847"/>
                      </a:cubicBezTo>
                      <a:cubicBezTo>
                        <a:pt x="6319" y="3847"/>
                        <a:pt x="4582" y="4388"/>
                        <a:pt x="3946" y="5258"/>
                      </a:cubicBezTo>
                      <a:lnTo>
                        <a:pt x="63" y="10573"/>
                      </a:lnTo>
                      <a:cubicBezTo>
                        <a:pt x="-145" y="10858"/>
                        <a:pt x="179" y="11168"/>
                        <a:pt x="787" y="11266"/>
                      </a:cubicBezTo>
                      <a:lnTo>
                        <a:pt x="1484" y="11377"/>
                      </a:lnTo>
                      <a:cubicBezTo>
                        <a:pt x="1609" y="11397"/>
                        <a:pt x="1736" y="11407"/>
                        <a:pt x="1861" y="11407"/>
                      </a:cubicBezTo>
                      <a:cubicBezTo>
                        <a:pt x="2345" y="11407"/>
                        <a:pt x="2796" y="11264"/>
                        <a:pt x="2962" y="11038"/>
                      </a:cubicBezTo>
                      <a:lnTo>
                        <a:pt x="6435" y="6288"/>
                      </a:lnTo>
                      <a:lnTo>
                        <a:pt x="6493" y="6209"/>
                      </a:lnTo>
                      <a:lnTo>
                        <a:pt x="7331" y="6209"/>
                      </a:lnTo>
                      <a:lnTo>
                        <a:pt x="1162" y="14494"/>
                      </a:lnTo>
                      <a:lnTo>
                        <a:pt x="6965" y="14494"/>
                      </a:lnTo>
                      <a:lnTo>
                        <a:pt x="6965" y="20831"/>
                      </a:lnTo>
                      <a:cubicBezTo>
                        <a:pt x="6965" y="21256"/>
                        <a:pt x="7700" y="21600"/>
                        <a:pt x="8607" y="21600"/>
                      </a:cubicBezTo>
                      <a:cubicBezTo>
                        <a:pt x="9514" y="21600"/>
                        <a:pt x="10250" y="21256"/>
                        <a:pt x="10250" y="20831"/>
                      </a:cubicBezTo>
                      <a:lnTo>
                        <a:pt x="10255" y="20831"/>
                      </a:lnTo>
                      <a:lnTo>
                        <a:pt x="10255" y="14494"/>
                      </a:lnTo>
                      <a:lnTo>
                        <a:pt x="11055" y="14494"/>
                      </a:lnTo>
                      <a:lnTo>
                        <a:pt x="11055" y="20831"/>
                      </a:lnTo>
                      <a:cubicBezTo>
                        <a:pt x="11055" y="21256"/>
                        <a:pt x="11790" y="21600"/>
                        <a:pt x="12698" y="21600"/>
                      </a:cubicBezTo>
                      <a:cubicBezTo>
                        <a:pt x="13605" y="21600"/>
                        <a:pt x="14340" y="21256"/>
                        <a:pt x="14340" y="20831"/>
                      </a:cubicBezTo>
                      <a:lnTo>
                        <a:pt x="14345" y="20831"/>
                      </a:lnTo>
                      <a:lnTo>
                        <a:pt x="14345" y="14494"/>
                      </a:lnTo>
                      <a:lnTo>
                        <a:pt x="20148" y="14494"/>
                      </a:lnTo>
                      <a:lnTo>
                        <a:pt x="13978" y="6209"/>
                      </a:lnTo>
                      <a:lnTo>
                        <a:pt x="14817" y="6209"/>
                      </a:lnTo>
                      <a:lnTo>
                        <a:pt x="14875" y="6288"/>
                      </a:lnTo>
                      <a:lnTo>
                        <a:pt x="18348" y="11038"/>
                      </a:lnTo>
                      <a:cubicBezTo>
                        <a:pt x="18514" y="11264"/>
                        <a:pt x="18965" y="11407"/>
                        <a:pt x="19449" y="11407"/>
                      </a:cubicBezTo>
                      <a:cubicBezTo>
                        <a:pt x="19574" y="11407"/>
                        <a:pt x="19701" y="11397"/>
                        <a:pt x="19826" y="11377"/>
                      </a:cubicBezTo>
                      <a:lnTo>
                        <a:pt x="20523" y="11266"/>
                      </a:lnTo>
                      <a:cubicBezTo>
                        <a:pt x="21131" y="11168"/>
                        <a:pt x="21455" y="10858"/>
                        <a:pt x="21247" y="10573"/>
                      </a:cubicBezTo>
                      <a:close/>
                      <a:moveTo>
                        <a:pt x="6926" y="1746"/>
                      </a:moveTo>
                      <a:cubicBezTo>
                        <a:pt x="6926" y="782"/>
                        <a:pt x="8595" y="0"/>
                        <a:pt x="10655" y="0"/>
                      </a:cubicBezTo>
                      <a:cubicBezTo>
                        <a:pt x="12715" y="0"/>
                        <a:pt x="14384" y="782"/>
                        <a:pt x="14384" y="1746"/>
                      </a:cubicBezTo>
                      <a:cubicBezTo>
                        <a:pt x="14384" y="2711"/>
                        <a:pt x="12715" y="3493"/>
                        <a:pt x="10655" y="3493"/>
                      </a:cubicBezTo>
                      <a:cubicBezTo>
                        <a:pt x="8595" y="3493"/>
                        <a:pt x="6926" y="2711"/>
                        <a:pt x="6926" y="1746"/>
                      </a:cubicBezTo>
                      <a:close/>
                    </a:path>
                  </a:pathLst>
                </a:custGeom>
                <a:solidFill>
                  <a:srgbClr val="267F42"/>
                </a:solidFill>
                <a:ln>
                  <a:noFill/>
                </a:ln>
                <a:effectLst/>
                <a:extLs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es-ES" sz="1266">
                    <a:solidFill>
                      <a:schemeClr val="bg1">
                        <a:lumMod val="50000"/>
                      </a:schemeClr>
                    </a:solidFill>
                  </a:endParaRPr>
                </a:p>
              </p:txBody>
            </p:sp>
            <p:sp>
              <p:nvSpPr>
                <p:cNvPr id="41" name="AutoShape 19"/>
                <p:cNvSpPr>
                  <a:spLocks/>
                </p:cNvSpPr>
                <p:nvPr/>
              </p:nvSpPr>
              <p:spPr bwMode="auto">
                <a:xfrm rot="-3238786">
                  <a:off x="804041" y="1054848"/>
                  <a:ext cx="487416" cy="527050"/>
                </a:xfrm>
                <a:custGeom>
                  <a:avLst/>
                  <a:gdLst>
                    <a:gd name="T0" fmla="*/ 243708 w 21600"/>
                    <a:gd name="T1" fmla="*/ 263525 h 21600"/>
                    <a:gd name="T2" fmla="*/ 243708 w 21600"/>
                    <a:gd name="T3" fmla="*/ 263525 h 21600"/>
                    <a:gd name="T4" fmla="*/ 243708 w 21600"/>
                    <a:gd name="T5" fmla="*/ 263525 h 21600"/>
                    <a:gd name="T6" fmla="*/ 243708 w 21600"/>
                    <a:gd name="T7" fmla="*/ 263525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3961" y="0"/>
                      </a:moveTo>
                      <a:lnTo>
                        <a:pt x="1171" y="7388"/>
                      </a:lnTo>
                      <a:lnTo>
                        <a:pt x="7057" y="7388"/>
                      </a:lnTo>
                      <a:lnTo>
                        <a:pt x="7057" y="20062"/>
                      </a:lnTo>
                      <a:cubicBezTo>
                        <a:pt x="7057" y="20912"/>
                        <a:pt x="7803" y="21600"/>
                        <a:pt x="8723" y="21600"/>
                      </a:cubicBezTo>
                      <a:cubicBezTo>
                        <a:pt x="9643" y="21600"/>
                        <a:pt x="10389" y="20912"/>
                        <a:pt x="10389" y="20062"/>
                      </a:cubicBezTo>
                      <a:lnTo>
                        <a:pt x="10394" y="20062"/>
                      </a:lnTo>
                      <a:lnTo>
                        <a:pt x="10394" y="7388"/>
                      </a:lnTo>
                      <a:lnTo>
                        <a:pt x="11206" y="7388"/>
                      </a:lnTo>
                      <a:lnTo>
                        <a:pt x="11206" y="20062"/>
                      </a:lnTo>
                      <a:cubicBezTo>
                        <a:pt x="11206" y="20912"/>
                        <a:pt x="11952" y="21600"/>
                        <a:pt x="12872" y="21600"/>
                      </a:cubicBezTo>
                      <a:cubicBezTo>
                        <a:pt x="13792" y="21600"/>
                        <a:pt x="14538" y="20912"/>
                        <a:pt x="14538" y="20062"/>
                      </a:cubicBezTo>
                      <a:lnTo>
                        <a:pt x="14543" y="20062"/>
                      </a:lnTo>
                      <a:lnTo>
                        <a:pt x="14543" y="7388"/>
                      </a:lnTo>
                      <a:lnTo>
                        <a:pt x="20429" y="7388"/>
                      </a:lnTo>
                      <a:lnTo>
                        <a:pt x="17638" y="0"/>
                      </a:lnTo>
                      <a:cubicBezTo>
                        <a:pt x="17638" y="0"/>
                        <a:pt x="3961" y="0"/>
                        <a:pt x="3961" y="0"/>
                      </a:cubicBezTo>
                      <a:close/>
                      <a:moveTo>
                        <a:pt x="18427" y="0"/>
                      </a:moveTo>
                      <a:lnTo>
                        <a:pt x="18603" y="476"/>
                      </a:lnTo>
                      <a:cubicBezTo>
                        <a:pt x="18771" y="928"/>
                        <a:pt x="19229" y="1214"/>
                        <a:pt x="19719" y="1214"/>
                      </a:cubicBezTo>
                      <a:cubicBezTo>
                        <a:pt x="19847" y="1214"/>
                        <a:pt x="19976" y="1194"/>
                        <a:pt x="20103" y="1154"/>
                      </a:cubicBezTo>
                      <a:lnTo>
                        <a:pt x="20809" y="931"/>
                      </a:lnTo>
                      <a:cubicBezTo>
                        <a:pt x="21263" y="787"/>
                        <a:pt x="21558" y="414"/>
                        <a:pt x="21600" y="0"/>
                      </a:cubicBezTo>
                      <a:cubicBezTo>
                        <a:pt x="21600" y="0"/>
                        <a:pt x="18427" y="0"/>
                        <a:pt x="18427" y="0"/>
                      </a:cubicBezTo>
                      <a:close/>
                      <a:moveTo>
                        <a:pt x="1497" y="1154"/>
                      </a:moveTo>
                      <a:lnTo>
                        <a:pt x="791" y="931"/>
                      </a:lnTo>
                      <a:cubicBezTo>
                        <a:pt x="337" y="787"/>
                        <a:pt x="42" y="414"/>
                        <a:pt x="0" y="0"/>
                      </a:cubicBezTo>
                      <a:lnTo>
                        <a:pt x="3173" y="0"/>
                      </a:lnTo>
                      <a:lnTo>
                        <a:pt x="2997" y="476"/>
                      </a:lnTo>
                      <a:cubicBezTo>
                        <a:pt x="2829" y="928"/>
                        <a:pt x="2371" y="1214"/>
                        <a:pt x="1880" y="1214"/>
                      </a:cubicBezTo>
                      <a:cubicBezTo>
                        <a:pt x="1753" y="1214"/>
                        <a:pt x="1624" y="1194"/>
                        <a:pt x="1497" y="1154"/>
                      </a:cubicBezTo>
                      <a:close/>
                    </a:path>
                  </a:pathLst>
                </a:custGeom>
                <a:solidFill>
                  <a:srgbClr val="267F42"/>
                </a:solidFill>
                <a:ln>
                  <a:noFill/>
                </a:ln>
                <a:effectLst/>
                <a:extLs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es-ES" sz="1266">
                    <a:solidFill>
                      <a:schemeClr val="bg1">
                        <a:lumMod val="50000"/>
                      </a:schemeClr>
                    </a:solidFill>
                  </a:endParaRPr>
                </a:p>
              </p:txBody>
            </p:sp>
            <p:sp>
              <p:nvSpPr>
                <p:cNvPr id="42" name="AutoShape 20"/>
                <p:cNvSpPr>
                  <a:spLocks/>
                </p:cNvSpPr>
                <p:nvPr/>
              </p:nvSpPr>
              <p:spPr bwMode="auto">
                <a:xfrm rot="9719599">
                  <a:off x="2401888" y="3127527"/>
                  <a:ext cx="485775" cy="1052627"/>
                </a:xfrm>
                <a:custGeom>
                  <a:avLst/>
                  <a:gdLst>
                    <a:gd name="T0" fmla="*/ 242887 w 21310"/>
                    <a:gd name="T1" fmla="*/ 526314 h 21600"/>
                    <a:gd name="T2" fmla="*/ 242887 w 21310"/>
                    <a:gd name="T3" fmla="*/ 526314 h 21600"/>
                    <a:gd name="T4" fmla="*/ 242887 w 21310"/>
                    <a:gd name="T5" fmla="*/ 526314 h 21600"/>
                    <a:gd name="T6" fmla="*/ 242887 w 21310"/>
                    <a:gd name="T7" fmla="*/ 52631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310" h="21600">
                      <a:moveTo>
                        <a:pt x="21247" y="10573"/>
                      </a:moveTo>
                      <a:lnTo>
                        <a:pt x="17364" y="5258"/>
                      </a:lnTo>
                      <a:cubicBezTo>
                        <a:pt x="16728" y="4388"/>
                        <a:pt x="14991" y="3847"/>
                        <a:pt x="13131" y="3847"/>
                      </a:cubicBezTo>
                      <a:cubicBezTo>
                        <a:pt x="13119" y="3847"/>
                        <a:pt x="13108" y="3847"/>
                        <a:pt x="13097" y="3847"/>
                      </a:cubicBezTo>
                      <a:lnTo>
                        <a:pt x="12219" y="3847"/>
                      </a:lnTo>
                      <a:lnTo>
                        <a:pt x="9090" y="3847"/>
                      </a:lnTo>
                      <a:lnTo>
                        <a:pt x="8213" y="3847"/>
                      </a:lnTo>
                      <a:cubicBezTo>
                        <a:pt x="8202" y="3847"/>
                        <a:pt x="8191" y="3847"/>
                        <a:pt x="8179" y="3847"/>
                      </a:cubicBezTo>
                      <a:cubicBezTo>
                        <a:pt x="6319" y="3847"/>
                        <a:pt x="4582" y="4388"/>
                        <a:pt x="3946" y="5258"/>
                      </a:cubicBezTo>
                      <a:lnTo>
                        <a:pt x="63" y="10573"/>
                      </a:lnTo>
                      <a:cubicBezTo>
                        <a:pt x="-145" y="10858"/>
                        <a:pt x="179" y="11168"/>
                        <a:pt x="787" y="11266"/>
                      </a:cubicBezTo>
                      <a:lnTo>
                        <a:pt x="1484" y="11377"/>
                      </a:lnTo>
                      <a:cubicBezTo>
                        <a:pt x="1609" y="11397"/>
                        <a:pt x="1736" y="11407"/>
                        <a:pt x="1861" y="11407"/>
                      </a:cubicBezTo>
                      <a:cubicBezTo>
                        <a:pt x="2345" y="11407"/>
                        <a:pt x="2796" y="11264"/>
                        <a:pt x="2962" y="11038"/>
                      </a:cubicBezTo>
                      <a:lnTo>
                        <a:pt x="6435" y="6288"/>
                      </a:lnTo>
                      <a:lnTo>
                        <a:pt x="6493" y="6209"/>
                      </a:lnTo>
                      <a:lnTo>
                        <a:pt x="7331" y="6209"/>
                      </a:lnTo>
                      <a:lnTo>
                        <a:pt x="1162" y="14494"/>
                      </a:lnTo>
                      <a:lnTo>
                        <a:pt x="6965" y="14494"/>
                      </a:lnTo>
                      <a:lnTo>
                        <a:pt x="6965" y="20831"/>
                      </a:lnTo>
                      <a:cubicBezTo>
                        <a:pt x="6965" y="21256"/>
                        <a:pt x="7700" y="21600"/>
                        <a:pt x="8607" y="21600"/>
                      </a:cubicBezTo>
                      <a:cubicBezTo>
                        <a:pt x="9514" y="21600"/>
                        <a:pt x="10250" y="21256"/>
                        <a:pt x="10250" y="20831"/>
                      </a:cubicBezTo>
                      <a:lnTo>
                        <a:pt x="10255" y="20831"/>
                      </a:lnTo>
                      <a:lnTo>
                        <a:pt x="10255" y="14494"/>
                      </a:lnTo>
                      <a:lnTo>
                        <a:pt x="11055" y="14494"/>
                      </a:lnTo>
                      <a:lnTo>
                        <a:pt x="11055" y="20831"/>
                      </a:lnTo>
                      <a:cubicBezTo>
                        <a:pt x="11055" y="21256"/>
                        <a:pt x="11790" y="21600"/>
                        <a:pt x="12698" y="21600"/>
                      </a:cubicBezTo>
                      <a:cubicBezTo>
                        <a:pt x="13605" y="21600"/>
                        <a:pt x="14340" y="21256"/>
                        <a:pt x="14340" y="20831"/>
                      </a:cubicBezTo>
                      <a:lnTo>
                        <a:pt x="14345" y="20831"/>
                      </a:lnTo>
                      <a:lnTo>
                        <a:pt x="14345" y="14494"/>
                      </a:lnTo>
                      <a:lnTo>
                        <a:pt x="20148" y="14494"/>
                      </a:lnTo>
                      <a:lnTo>
                        <a:pt x="13978" y="6209"/>
                      </a:lnTo>
                      <a:lnTo>
                        <a:pt x="14817" y="6209"/>
                      </a:lnTo>
                      <a:lnTo>
                        <a:pt x="14875" y="6288"/>
                      </a:lnTo>
                      <a:lnTo>
                        <a:pt x="18348" y="11038"/>
                      </a:lnTo>
                      <a:cubicBezTo>
                        <a:pt x="18514" y="11264"/>
                        <a:pt x="18965" y="11407"/>
                        <a:pt x="19449" y="11407"/>
                      </a:cubicBezTo>
                      <a:cubicBezTo>
                        <a:pt x="19574" y="11407"/>
                        <a:pt x="19701" y="11397"/>
                        <a:pt x="19826" y="11377"/>
                      </a:cubicBezTo>
                      <a:lnTo>
                        <a:pt x="20523" y="11266"/>
                      </a:lnTo>
                      <a:cubicBezTo>
                        <a:pt x="21131" y="11168"/>
                        <a:pt x="21455" y="10858"/>
                        <a:pt x="21247" y="10573"/>
                      </a:cubicBezTo>
                      <a:close/>
                      <a:moveTo>
                        <a:pt x="6926" y="1746"/>
                      </a:moveTo>
                      <a:cubicBezTo>
                        <a:pt x="6926" y="782"/>
                        <a:pt x="8595" y="0"/>
                        <a:pt x="10655" y="0"/>
                      </a:cubicBezTo>
                      <a:cubicBezTo>
                        <a:pt x="12715" y="0"/>
                        <a:pt x="14384" y="782"/>
                        <a:pt x="14384" y="1746"/>
                      </a:cubicBezTo>
                      <a:cubicBezTo>
                        <a:pt x="14384" y="2711"/>
                        <a:pt x="12715" y="3493"/>
                        <a:pt x="10655" y="3493"/>
                      </a:cubicBezTo>
                      <a:cubicBezTo>
                        <a:pt x="8595" y="3493"/>
                        <a:pt x="6926" y="2711"/>
                        <a:pt x="6926" y="1746"/>
                      </a:cubicBezTo>
                      <a:close/>
                    </a:path>
                  </a:pathLst>
                </a:custGeom>
                <a:solidFill>
                  <a:srgbClr val="267F42"/>
                </a:solidFill>
                <a:ln>
                  <a:noFill/>
                </a:ln>
                <a:effectLst/>
                <a:extLs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es-ES" sz="1266">
                    <a:solidFill>
                      <a:schemeClr val="bg1">
                        <a:lumMod val="50000"/>
                      </a:schemeClr>
                    </a:solidFill>
                  </a:endParaRPr>
                </a:p>
              </p:txBody>
            </p:sp>
            <p:sp>
              <p:nvSpPr>
                <p:cNvPr id="43" name="AutoShape 21"/>
                <p:cNvSpPr>
                  <a:spLocks/>
                </p:cNvSpPr>
                <p:nvPr/>
              </p:nvSpPr>
              <p:spPr bwMode="auto">
                <a:xfrm rot="9719599">
                  <a:off x="2320925" y="3141816"/>
                  <a:ext cx="485775" cy="527108"/>
                </a:xfrm>
                <a:custGeom>
                  <a:avLst/>
                  <a:gdLst>
                    <a:gd name="T0" fmla="*/ 242888 w 21600"/>
                    <a:gd name="T1" fmla="*/ 263554 h 21600"/>
                    <a:gd name="T2" fmla="*/ 242888 w 21600"/>
                    <a:gd name="T3" fmla="*/ 263554 h 21600"/>
                    <a:gd name="T4" fmla="*/ 242888 w 21600"/>
                    <a:gd name="T5" fmla="*/ 263554 h 21600"/>
                    <a:gd name="T6" fmla="*/ 242888 w 21600"/>
                    <a:gd name="T7" fmla="*/ 26355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3961" y="0"/>
                      </a:moveTo>
                      <a:lnTo>
                        <a:pt x="1171" y="7388"/>
                      </a:lnTo>
                      <a:lnTo>
                        <a:pt x="7057" y="7388"/>
                      </a:lnTo>
                      <a:lnTo>
                        <a:pt x="7057" y="20062"/>
                      </a:lnTo>
                      <a:cubicBezTo>
                        <a:pt x="7057" y="20912"/>
                        <a:pt x="7803" y="21600"/>
                        <a:pt x="8723" y="21600"/>
                      </a:cubicBezTo>
                      <a:cubicBezTo>
                        <a:pt x="9643" y="21600"/>
                        <a:pt x="10389" y="20912"/>
                        <a:pt x="10389" y="20062"/>
                      </a:cubicBezTo>
                      <a:lnTo>
                        <a:pt x="10394" y="20062"/>
                      </a:lnTo>
                      <a:lnTo>
                        <a:pt x="10394" y="7388"/>
                      </a:lnTo>
                      <a:lnTo>
                        <a:pt x="11206" y="7388"/>
                      </a:lnTo>
                      <a:lnTo>
                        <a:pt x="11206" y="20062"/>
                      </a:lnTo>
                      <a:cubicBezTo>
                        <a:pt x="11206" y="20912"/>
                        <a:pt x="11952" y="21600"/>
                        <a:pt x="12872" y="21600"/>
                      </a:cubicBezTo>
                      <a:cubicBezTo>
                        <a:pt x="13792" y="21600"/>
                        <a:pt x="14538" y="20912"/>
                        <a:pt x="14538" y="20062"/>
                      </a:cubicBezTo>
                      <a:lnTo>
                        <a:pt x="14543" y="20062"/>
                      </a:lnTo>
                      <a:lnTo>
                        <a:pt x="14543" y="7388"/>
                      </a:lnTo>
                      <a:lnTo>
                        <a:pt x="20429" y="7388"/>
                      </a:lnTo>
                      <a:lnTo>
                        <a:pt x="17638" y="0"/>
                      </a:lnTo>
                      <a:cubicBezTo>
                        <a:pt x="17638" y="0"/>
                        <a:pt x="3961" y="0"/>
                        <a:pt x="3961" y="0"/>
                      </a:cubicBezTo>
                      <a:close/>
                      <a:moveTo>
                        <a:pt x="18427" y="0"/>
                      </a:moveTo>
                      <a:lnTo>
                        <a:pt x="18603" y="476"/>
                      </a:lnTo>
                      <a:cubicBezTo>
                        <a:pt x="18771" y="928"/>
                        <a:pt x="19229" y="1214"/>
                        <a:pt x="19719" y="1214"/>
                      </a:cubicBezTo>
                      <a:cubicBezTo>
                        <a:pt x="19847" y="1214"/>
                        <a:pt x="19976" y="1194"/>
                        <a:pt x="20103" y="1154"/>
                      </a:cubicBezTo>
                      <a:lnTo>
                        <a:pt x="20809" y="931"/>
                      </a:lnTo>
                      <a:cubicBezTo>
                        <a:pt x="21263" y="787"/>
                        <a:pt x="21558" y="414"/>
                        <a:pt x="21600" y="0"/>
                      </a:cubicBezTo>
                      <a:cubicBezTo>
                        <a:pt x="21600" y="0"/>
                        <a:pt x="18427" y="0"/>
                        <a:pt x="18427" y="0"/>
                      </a:cubicBezTo>
                      <a:close/>
                      <a:moveTo>
                        <a:pt x="1497" y="1154"/>
                      </a:moveTo>
                      <a:lnTo>
                        <a:pt x="791" y="931"/>
                      </a:lnTo>
                      <a:cubicBezTo>
                        <a:pt x="337" y="787"/>
                        <a:pt x="42" y="414"/>
                        <a:pt x="0" y="0"/>
                      </a:cubicBezTo>
                      <a:lnTo>
                        <a:pt x="3173" y="0"/>
                      </a:lnTo>
                      <a:lnTo>
                        <a:pt x="2997" y="476"/>
                      </a:lnTo>
                      <a:cubicBezTo>
                        <a:pt x="2829" y="928"/>
                        <a:pt x="2371" y="1214"/>
                        <a:pt x="1880" y="1214"/>
                      </a:cubicBezTo>
                      <a:cubicBezTo>
                        <a:pt x="1753" y="1214"/>
                        <a:pt x="1624" y="1194"/>
                        <a:pt x="1497" y="1154"/>
                      </a:cubicBezTo>
                      <a:close/>
                    </a:path>
                  </a:pathLst>
                </a:custGeom>
                <a:solidFill>
                  <a:srgbClr val="267F42"/>
                </a:solidFill>
                <a:ln>
                  <a:noFill/>
                </a:ln>
                <a:effectLst/>
                <a:extLs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es-ES" sz="1266">
                    <a:solidFill>
                      <a:schemeClr val="bg1">
                        <a:lumMod val="50000"/>
                      </a:schemeClr>
                    </a:solidFill>
                  </a:endParaRPr>
                </a:p>
              </p:txBody>
            </p:sp>
            <p:sp>
              <p:nvSpPr>
                <p:cNvPr id="44" name="AutoShape 22"/>
                <p:cNvSpPr>
                  <a:spLocks/>
                </p:cNvSpPr>
                <p:nvPr/>
              </p:nvSpPr>
              <p:spPr bwMode="auto">
                <a:xfrm rot="-1080405">
                  <a:off x="1401763" y="50615"/>
                  <a:ext cx="485775" cy="1052627"/>
                </a:xfrm>
                <a:custGeom>
                  <a:avLst/>
                  <a:gdLst>
                    <a:gd name="T0" fmla="*/ 242887 w 21310"/>
                    <a:gd name="T1" fmla="*/ 526314 h 21600"/>
                    <a:gd name="T2" fmla="*/ 242887 w 21310"/>
                    <a:gd name="T3" fmla="*/ 526314 h 21600"/>
                    <a:gd name="T4" fmla="*/ 242887 w 21310"/>
                    <a:gd name="T5" fmla="*/ 526314 h 21600"/>
                    <a:gd name="T6" fmla="*/ 242887 w 21310"/>
                    <a:gd name="T7" fmla="*/ 52631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310" h="21600">
                      <a:moveTo>
                        <a:pt x="21247" y="10573"/>
                      </a:moveTo>
                      <a:lnTo>
                        <a:pt x="17364" y="5258"/>
                      </a:lnTo>
                      <a:cubicBezTo>
                        <a:pt x="16728" y="4388"/>
                        <a:pt x="14991" y="3847"/>
                        <a:pt x="13131" y="3847"/>
                      </a:cubicBezTo>
                      <a:cubicBezTo>
                        <a:pt x="13119" y="3847"/>
                        <a:pt x="13108" y="3847"/>
                        <a:pt x="13097" y="3847"/>
                      </a:cubicBezTo>
                      <a:lnTo>
                        <a:pt x="12219" y="3847"/>
                      </a:lnTo>
                      <a:lnTo>
                        <a:pt x="9090" y="3847"/>
                      </a:lnTo>
                      <a:lnTo>
                        <a:pt x="8213" y="3847"/>
                      </a:lnTo>
                      <a:cubicBezTo>
                        <a:pt x="8202" y="3847"/>
                        <a:pt x="8191" y="3847"/>
                        <a:pt x="8179" y="3847"/>
                      </a:cubicBezTo>
                      <a:cubicBezTo>
                        <a:pt x="6319" y="3847"/>
                        <a:pt x="4582" y="4388"/>
                        <a:pt x="3946" y="5258"/>
                      </a:cubicBezTo>
                      <a:lnTo>
                        <a:pt x="63" y="10573"/>
                      </a:lnTo>
                      <a:cubicBezTo>
                        <a:pt x="-145" y="10858"/>
                        <a:pt x="179" y="11168"/>
                        <a:pt x="787" y="11266"/>
                      </a:cubicBezTo>
                      <a:lnTo>
                        <a:pt x="1484" y="11377"/>
                      </a:lnTo>
                      <a:cubicBezTo>
                        <a:pt x="1609" y="11397"/>
                        <a:pt x="1736" y="11407"/>
                        <a:pt x="1861" y="11407"/>
                      </a:cubicBezTo>
                      <a:cubicBezTo>
                        <a:pt x="2345" y="11407"/>
                        <a:pt x="2796" y="11264"/>
                        <a:pt x="2962" y="11038"/>
                      </a:cubicBezTo>
                      <a:lnTo>
                        <a:pt x="6435" y="6288"/>
                      </a:lnTo>
                      <a:lnTo>
                        <a:pt x="6493" y="6209"/>
                      </a:lnTo>
                      <a:lnTo>
                        <a:pt x="7331" y="6209"/>
                      </a:lnTo>
                      <a:lnTo>
                        <a:pt x="1162" y="14494"/>
                      </a:lnTo>
                      <a:lnTo>
                        <a:pt x="6965" y="14494"/>
                      </a:lnTo>
                      <a:lnTo>
                        <a:pt x="6965" y="20831"/>
                      </a:lnTo>
                      <a:cubicBezTo>
                        <a:pt x="6965" y="21256"/>
                        <a:pt x="7700" y="21600"/>
                        <a:pt x="8607" y="21600"/>
                      </a:cubicBezTo>
                      <a:cubicBezTo>
                        <a:pt x="9514" y="21600"/>
                        <a:pt x="10250" y="21256"/>
                        <a:pt x="10250" y="20831"/>
                      </a:cubicBezTo>
                      <a:lnTo>
                        <a:pt x="10255" y="20831"/>
                      </a:lnTo>
                      <a:lnTo>
                        <a:pt x="10255" y="14494"/>
                      </a:lnTo>
                      <a:lnTo>
                        <a:pt x="11055" y="14494"/>
                      </a:lnTo>
                      <a:lnTo>
                        <a:pt x="11055" y="20831"/>
                      </a:lnTo>
                      <a:cubicBezTo>
                        <a:pt x="11055" y="21256"/>
                        <a:pt x="11790" y="21600"/>
                        <a:pt x="12698" y="21600"/>
                      </a:cubicBezTo>
                      <a:cubicBezTo>
                        <a:pt x="13605" y="21600"/>
                        <a:pt x="14340" y="21256"/>
                        <a:pt x="14340" y="20831"/>
                      </a:cubicBezTo>
                      <a:lnTo>
                        <a:pt x="14345" y="20831"/>
                      </a:lnTo>
                      <a:lnTo>
                        <a:pt x="14345" y="14494"/>
                      </a:lnTo>
                      <a:lnTo>
                        <a:pt x="20148" y="14494"/>
                      </a:lnTo>
                      <a:lnTo>
                        <a:pt x="13978" y="6209"/>
                      </a:lnTo>
                      <a:lnTo>
                        <a:pt x="14817" y="6209"/>
                      </a:lnTo>
                      <a:lnTo>
                        <a:pt x="14875" y="6288"/>
                      </a:lnTo>
                      <a:lnTo>
                        <a:pt x="18348" y="11038"/>
                      </a:lnTo>
                      <a:cubicBezTo>
                        <a:pt x="18514" y="11264"/>
                        <a:pt x="18965" y="11407"/>
                        <a:pt x="19449" y="11407"/>
                      </a:cubicBezTo>
                      <a:cubicBezTo>
                        <a:pt x="19574" y="11407"/>
                        <a:pt x="19701" y="11397"/>
                        <a:pt x="19826" y="11377"/>
                      </a:cubicBezTo>
                      <a:lnTo>
                        <a:pt x="20523" y="11266"/>
                      </a:lnTo>
                      <a:cubicBezTo>
                        <a:pt x="21131" y="11168"/>
                        <a:pt x="21455" y="10858"/>
                        <a:pt x="21247" y="10573"/>
                      </a:cubicBezTo>
                      <a:close/>
                      <a:moveTo>
                        <a:pt x="6926" y="1746"/>
                      </a:moveTo>
                      <a:cubicBezTo>
                        <a:pt x="6926" y="782"/>
                        <a:pt x="8595" y="0"/>
                        <a:pt x="10655" y="0"/>
                      </a:cubicBezTo>
                      <a:cubicBezTo>
                        <a:pt x="12715" y="0"/>
                        <a:pt x="14384" y="782"/>
                        <a:pt x="14384" y="1746"/>
                      </a:cubicBezTo>
                      <a:cubicBezTo>
                        <a:pt x="14384" y="2711"/>
                        <a:pt x="12715" y="3493"/>
                        <a:pt x="10655" y="3493"/>
                      </a:cubicBezTo>
                      <a:cubicBezTo>
                        <a:pt x="8595" y="3493"/>
                        <a:pt x="6926" y="2711"/>
                        <a:pt x="6926" y="1746"/>
                      </a:cubicBezTo>
                      <a:close/>
                    </a:path>
                  </a:pathLst>
                </a:custGeom>
                <a:solidFill>
                  <a:srgbClr val="DF6282"/>
                </a:solidFill>
                <a:ln>
                  <a:noFill/>
                </a:ln>
                <a:effectLst/>
                <a:extLs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es-ES" sz="1266">
                    <a:solidFill>
                      <a:schemeClr val="bg1">
                        <a:lumMod val="50000"/>
                      </a:schemeClr>
                    </a:solidFill>
                  </a:endParaRPr>
                </a:p>
              </p:txBody>
            </p:sp>
            <p:sp>
              <p:nvSpPr>
                <p:cNvPr id="45" name="AutoShape 23"/>
                <p:cNvSpPr>
                  <a:spLocks/>
                </p:cNvSpPr>
                <p:nvPr/>
              </p:nvSpPr>
              <p:spPr bwMode="auto">
                <a:xfrm rot="-1080405">
                  <a:off x="1482725" y="561846"/>
                  <a:ext cx="485775" cy="527108"/>
                </a:xfrm>
                <a:custGeom>
                  <a:avLst/>
                  <a:gdLst>
                    <a:gd name="T0" fmla="*/ 242888 w 21600"/>
                    <a:gd name="T1" fmla="*/ 263554 h 21600"/>
                    <a:gd name="T2" fmla="*/ 242888 w 21600"/>
                    <a:gd name="T3" fmla="*/ 263554 h 21600"/>
                    <a:gd name="T4" fmla="*/ 242888 w 21600"/>
                    <a:gd name="T5" fmla="*/ 263554 h 21600"/>
                    <a:gd name="T6" fmla="*/ 242888 w 21600"/>
                    <a:gd name="T7" fmla="*/ 26355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3961" y="0"/>
                      </a:moveTo>
                      <a:lnTo>
                        <a:pt x="1171" y="7388"/>
                      </a:lnTo>
                      <a:lnTo>
                        <a:pt x="7057" y="7388"/>
                      </a:lnTo>
                      <a:lnTo>
                        <a:pt x="7057" y="20062"/>
                      </a:lnTo>
                      <a:cubicBezTo>
                        <a:pt x="7057" y="20912"/>
                        <a:pt x="7803" y="21600"/>
                        <a:pt x="8723" y="21600"/>
                      </a:cubicBezTo>
                      <a:cubicBezTo>
                        <a:pt x="9643" y="21600"/>
                        <a:pt x="10389" y="20912"/>
                        <a:pt x="10389" y="20062"/>
                      </a:cubicBezTo>
                      <a:lnTo>
                        <a:pt x="10394" y="20062"/>
                      </a:lnTo>
                      <a:lnTo>
                        <a:pt x="10394" y="7388"/>
                      </a:lnTo>
                      <a:lnTo>
                        <a:pt x="11206" y="7388"/>
                      </a:lnTo>
                      <a:lnTo>
                        <a:pt x="11206" y="20062"/>
                      </a:lnTo>
                      <a:cubicBezTo>
                        <a:pt x="11206" y="20912"/>
                        <a:pt x="11952" y="21600"/>
                        <a:pt x="12872" y="21600"/>
                      </a:cubicBezTo>
                      <a:cubicBezTo>
                        <a:pt x="13792" y="21600"/>
                        <a:pt x="14538" y="20912"/>
                        <a:pt x="14538" y="20062"/>
                      </a:cubicBezTo>
                      <a:lnTo>
                        <a:pt x="14543" y="20062"/>
                      </a:lnTo>
                      <a:lnTo>
                        <a:pt x="14543" y="7388"/>
                      </a:lnTo>
                      <a:lnTo>
                        <a:pt x="20429" y="7388"/>
                      </a:lnTo>
                      <a:lnTo>
                        <a:pt x="17638" y="0"/>
                      </a:lnTo>
                      <a:cubicBezTo>
                        <a:pt x="17638" y="0"/>
                        <a:pt x="3961" y="0"/>
                        <a:pt x="3961" y="0"/>
                      </a:cubicBezTo>
                      <a:close/>
                      <a:moveTo>
                        <a:pt x="18427" y="0"/>
                      </a:moveTo>
                      <a:lnTo>
                        <a:pt x="18603" y="476"/>
                      </a:lnTo>
                      <a:cubicBezTo>
                        <a:pt x="18771" y="928"/>
                        <a:pt x="19229" y="1214"/>
                        <a:pt x="19719" y="1214"/>
                      </a:cubicBezTo>
                      <a:cubicBezTo>
                        <a:pt x="19847" y="1214"/>
                        <a:pt x="19976" y="1194"/>
                        <a:pt x="20103" y="1154"/>
                      </a:cubicBezTo>
                      <a:lnTo>
                        <a:pt x="20809" y="931"/>
                      </a:lnTo>
                      <a:cubicBezTo>
                        <a:pt x="21263" y="787"/>
                        <a:pt x="21558" y="414"/>
                        <a:pt x="21600" y="0"/>
                      </a:cubicBezTo>
                      <a:cubicBezTo>
                        <a:pt x="21600" y="0"/>
                        <a:pt x="18427" y="0"/>
                        <a:pt x="18427" y="0"/>
                      </a:cubicBezTo>
                      <a:close/>
                      <a:moveTo>
                        <a:pt x="1497" y="1154"/>
                      </a:moveTo>
                      <a:lnTo>
                        <a:pt x="791" y="931"/>
                      </a:lnTo>
                      <a:cubicBezTo>
                        <a:pt x="337" y="787"/>
                        <a:pt x="42" y="414"/>
                        <a:pt x="0" y="0"/>
                      </a:cubicBezTo>
                      <a:lnTo>
                        <a:pt x="3173" y="0"/>
                      </a:lnTo>
                      <a:lnTo>
                        <a:pt x="2997" y="476"/>
                      </a:lnTo>
                      <a:cubicBezTo>
                        <a:pt x="2829" y="928"/>
                        <a:pt x="2371" y="1214"/>
                        <a:pt x="1880" y="1214"/>
                      </a:cubicBezTo>
                      <a:cubicBezTo>
                        <a:pt x="1753" y="1214"/>
                        <a:pt x="1624" y="1194"/>
                        <a:pt x="1497" y="1154"/>
                      </a:cubicBezTo>
                      <a:close/>
                    </a:path>
                  </a:pathLst>
                </a:custGeom>
                <a:solidFill>
                  <a:srgbClr val="DF6282"/>
                </a:solidFill>
                <a:ln>
                  <a:noFill/>
                </a:ln>
                <a:effectLst/>
                <a:extLs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es-ES" sz="1266">
                    <a:solidFill>
                      <a:schemeClr val="bg1">
                        <a:lumMod val="50000"/>
                      </a:schemeClr>
                    </a:solidFill>
                  </a:endParaRPr>
                </a:p>
              </p:txBody>
            </p:sp>
          </p:grpSp>
          <p:sp>
            <p:nvSpPr>
              <p:cNvPr id="25" name="Rectangle 24"/>
              <p:cNvSpPr>
                <a:spLocks/>
              </p:cNvSpPr>
              <p:nvPr/>
            </p:nvSpPr>
            <p:spPr bwMode="auto">
              <a:xfrm>
                <a:off x="1336846" y="1052078"/>
                <a:ext cx="1784350" cy="1786133"/>
              </a:xfrm>
              <a:prstGeom prst="rect">
                <a:avLst/>
              </a:prstGeom>
              <a:noFill/>
              <a:ln>
                <a:noFill/>
              </a:ln>
              <a:effectLst/>
              <a:extLs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lgn="ctr">
                  <a:lnSpc>
                    <a:spcPct val="90000"/>
                  </a:lnSpc>
                  <a:defRPr/>
                </a:pPr>
                <a:r>
                  <a:rPr lang="en-US" sz="6000" b="1" dirty="0">
                    <a:solidFill>
                      <a:schemeClr val="bg1">
                        <a:lumMod val="50000"/>
                      </a:schemeClr>
                    </a:solidFill>
                    <a:latin typeface="Roboto Condensed" panose="02000000000000000000" pitchFamily="2" charset="0"/>
                    <a:ea typeface="Roboto Condensed" panose="02000000000000000000" pitchFamily="2" charset="0"/>
                    <a:cs typeface="Helvetica Neue Thin" charset="0"/>
                  </a:rPr>
                  <a:t>20%</a:t>
                </a:r>
                <a:endParaRPr lang="en-US" sz="3200" b="1" dirty="0">
                  <a:solidFill>
                    <a:schemeClr val="bg1">
                      <a:lumMod val="50000"/>
                    </a:schemeClr>
                  </a:solidFill>
                  <a:latin typeface="Roboto Condensed" panose="02000000000000000000" pitchFamily="2" charset="0"/>
                  <a:ea typeface="Roboto Condensed" panose="02000000000000000000" pitchFamily="2" charset="0"/>
                  <a:cs typeface="Helvetica Neue Thin" charset="0"/>
                </a:endParaRPr>
              </a:p>
            </p:txBody>
          </p:sp>
        </p:grpSp>
        <p:sp>
          <p:nvSpPr>
            <p:cNvPr id="46" name="CuadroTexto 2"/>
            <p:cNvSpPr txBox="1"/>
            <p:nvPr/>
          </p:nvSpPr>
          <p:spPr>
            <a:xfrm>
              <a:off x="2934631" y="4546117"/>
              <a:ext cx="1397782" cy="461665"/>
            </a:xfrm>
            <a:prstGeom prst="rect">
              <a:avLst/>
            </a:prstGeom>
            <a:noFill/>
          </p:spPr>
          <p:txBody>
            <a:bodyPr wrap="square" rtlCol="0">
              <a:spAutoFit/>
            </a:bodyPr>
            <a:lstStyle/>
            <a:p>
              <a:pPr algn="ctr"/>
              <a:r>
                <a:rPr lang="es-ES" sz="2400" b="1" dirty="0">
                  <a:solidFill>
                    <a:schemeClr val="bg1">
                      <a:lumMod val="50000"/>
                    </a:schemeClr>
                  </a:solidFill>
                  <a:latin typeface="Raleway" panose="020B0003030101060003" pitchFamily="34" charset="0"/>
                </a:rPr>
                <a:t>Users</a:t>
              </a:r>
            </a:p>
          </p:txBody>
        </p:sp>
      </p:grpSp>
    </p:spTree>
    <p:extLst>
      <p:ext uri="{BB962C8B-B14F-4D97-AF65-F5344CB8AC3E}">
        <p14:creationId xmlns:p14="http://schemas.microsoft.com/office/powerpoint/2010/main" val="1284823680"/>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750"/>
                                        <p:tgtEl>
                                          <p:spTgt spid="4"/>
                                        </p:tgtEl>
                                      </p:cBhvr>
                                    </p:animEffect>
                                    <p:anim calcmode="lin" valueType="num">
                                      <p:cBhvr>
                                        <p:cTn id="8" dur="750" fill="hold"/>
                                        <p:tgtEl>
                                          <p:spTgt spid="4"/>
                                        </p:tgtEl>
                                        <p:attrNameLst>
                                          <p:attrName>ppt_x</p:attrName>
                                        </p:attrNameLst>
                                      </p:cBhvr>
                                      <p:tavLst>
                                        <p:tav tm="0">
                                          <p:val>
                                            <p:strVal val="#ppt_x"/>
                                          </p:val>
                                        </p:tav>
                                        <p:tav tm="100000">
                                          <p:val>
                                            <p:strVal val="#ppt_x"/>
                                          </p:val>
                                        </p:tav>
                                      </p:tavLst>
                                    </p:anim>
                                    <p:anim calcmode="lin" valueType="num">
                                      <p:cBhvr>
                                        <p:cTn id="9" dur="75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750"/>
                                        <p:tgtEl>
                                          <p:spTgt spid="3"/>
                                        </p:tgtEl>
                                      </p:cBhvr>
                                    </p:animEffect>
                                    <p:anim calcmode="lin" valueType="num">
                                      <p:cBhvr>
                                        <p:cTn id="14" dur="750" fill="hold"/>
                                        <p:tgtEl>
                                          <p:spTgt spid="3"/>
                                        </p:tgtEl>
                                        <p:attrNameLst>
                                          <p:attrName>ppt_x</p:attrName>
                                        </p:attrNameLst>
                                      </p:cBhvr>
                                      <p:tavLst>
                                        <p:tav tm="0">
                                          <p:val>
                                            <p:strVal val="#ppt_x"/>
                                          </p:val>
                                        </p:tav>
                                        <p:tav tm="100000">
                                          <p:val>
                                            <p:strVal val="#ppt_x"/>
                                          </p:val>
                                        </p:tav>
                                      </p:tavLst>
                                    </p:anim>
                                    <p:anim calcmode="lin" valueType="num">
                                      <p:cBhvr>
                                        <p:cTn id="15" dur="750" fill="hold"/>
                                        <p:tgtEl>
                                          <p:spTgt spid="3"/>
                                        </p:tgtEl>
                                        <p:attrNameLst>
                                          <p:attrName>ppt_y</p:attrName>
                                        </p:attrNameLst>
                                      </p:cBhvr>
                                      <p:tavLst>
                                        <p:tav tm="0">
                                          <p:val>
                                            <p:strVal val="#ppt_y+.1"/>
                                          </p:val>
                                        </p:tav>
                                        <p:tav tm="100000">
                                          <p:val>
                                            <p:strVal val="#ppt_y"/>
                                          </p:val>
                                        </p:tav>
                                      </p:tavLst>
                                    </p:anim>
                                  </p:childTnLst>
                                </p:cTn>
                              </p:par>
                            </p:childTnLst>
                          </p:cTn>
                        </p:par>
                        <p:par>
                          <p:cTn id="16" fill="hold">
                            <p:stCondLst>
                              <p:cond delay="1500"/>
                            </p:stCondLst>
                            <p:childTnLst>
                              <p:par>
                                <p:cTn id="17" presetID="42" presetClass="entr" presetSubtype="0"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750"/>
                                        <p:tgtEl>
                                          <p:spTgt spid="5"/>
                                        </p:tgtEl>
                                      </p:cBhvr>
                                    </p:animEffect>
                                    <p:anim calcmode="lin" valueType="num">
                                      <p:cBhvr>
                                        <p:cTn id="20" dur="750" fill="hold"/>
                                        <p:tgtEl>
                                          <p:spTgt spid="5"/>
                                        </p:tgtEl>
                                        <p:attrNameLst>
                                          <p:attrName>ppt_x</p:attrName>
                                        </p:attrNameLst>
                                      </p:cBhvr>
                                      <p:tavLst>
                                        <p:tav tm="0">
                                          <p:val>
                                            <p:strVal val="#ppt_x"/>
                                          </p:val>
                                        </p:tav>
                                        <p:tav tm="100000">
                                          <p:val>
                                            <p:strVal val="#ppt_x"/>
                                          </p:val>
                                        </p:tav>
                                      </p:tavLst>
                                    </p:anim>
                                    <p:anim calcmode="lin" valueType="num">
                                      <p:cBhvr>
                                        <p:cTn id="21" dur="75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270000" y="443285"/>
            <a:ext cx="9664700" cy="837928"/>
            <a:chOff x="1270000" y="487136"/>
            <a:chExt cx="9664700" cy="837928"/>
          </a:xfrm>
        </p:grpSpPr>
        <p:sp>
          <p:nvSpPr>
            <p:cNvPr id="2" name="矩形 1"/>
            <p:cNvSpPr/>
            <p:nvPr/>
          </p:nvSpPr>
          <p:spPr>
            <a:xfrm>
              <a:off x="1270000" y="487136"/>
              <a:ext cx="9664700" cy="837928"/>
            </a:xfrm>
            <a:prstGeom prst="rect">
              <a:avLst/>
            </a:prstGeom>
            <a:solidFill>
              <a:srgbClr val="267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Copyright Notice"/>
            <p:cNvSpPr>
              <a:spLocks/>
            </p:cNvSpPr>
            <p:nvPr/>
          </p:nvSpPr>
          <p:spPr bwMode="auto">
            <a:xfrm>
              <a:off x="2611411" y="688718"/>
              <a:ext cx="6981878" cy="43476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400" cap="small" dirty="0">
                  <a:solidFill>
                    <a:schemeClr val="bg1"/>
                  </a:solidFill>
                  <a:latin typeface="微软雅黑" panose="020B0503020204020204" pitchFamily="34" charset="-122"/>
                  <a:ea typeface="微软雅黑" panose="020B0503020204020204" pitchFamily="34" charset="-122"/>
                </a:rPr>
                <a:t>点击加入标题文字</a:t>
              </a:r>
              <a:endParaRPr lang="en-US" sz="2400" cap="small" dirty="0">
                <a:solidFill>
                  <a:schemeClr val="bg1"/>
                </a:solidFill>
                <a:latin typeface="微软雅黑" panose="020B0503020204020204" pitchFamily="34" charset="-122"/>
                <a:ea typeface="微软雅黑" panose="020B0503020204020204" pitchFamily="34" charset="-122"/>
              </a:endParaRPr>
            </a:p>
          </p:txBody>
        </p:sp>
      </p:grpSp>
      <p:grpSp>
        <p:nvGrpSpPr>
          <p:cNvPr id="5" name="Group 30"/>
          <p:cNvGrpSpPr/>
          <p:nvPr/>
        </p:nvGrpSpPr>
        <p:grpSpPr>
          <a:xfrm>
            <a:off x="1477098" y="2554781"/>
            <a:ext cx="1920346" cy="3746376"/>
            <a:chOff x="838200" y="1428750"/>
            <a:chExt cx="1524000" cy="2973603"/>
          </a:xfrm>
        </p:grpSpPr>
        <p:sp>
          <p:nvSpPr>
            <p:cNvPr id="6" name="Rounded Rectangle 5"/>
            <p:cNvSpPr/>
            <p:nvPr/>
          </p:nvSpPr>
          <p:spPr>
            <a:xfrm>
              <a:off x="838200" y="1428750"/>
              <a:ext cx="1524000" cy="1524000"/>
            </a:xfrm>
            <a:prstGeom prst="roundRect">
              <a:avLst/>
            </a:prstGeom>
            <a:solidFill>
              <a:srgbClr val="267F42"/>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cs typeface="+mn-cs"/>
              </a:endParaRPr>
            </a:p>
          </p:txBody>
        </p:sp>
        <p:sp>
          <p:nvSpPr>
            <p:cNvPr id="7" name="Rectangle 18"/>
            <p:cNvSpPr/>
            <p:nvPr/>
          </p:nvSpPr>
          <p:spPr>
            <a:xfrm>
              <a:off x="838200" y="3363032"/>
              <a:ext cx="1524000" cy="806160"/>
            </a:xfrm>
            <a:prstGeom prst="rect">
              <a:avLst/>
            </a:prstGeom>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rPr>
                <a:t>此处添加详细文本描述，建议与标题相关并符合整体语言风格，语言描述尽量简洁生动。的字数控制在</a:t>
              </a:r>
              <a:r>
                <a:rPr kumimoji="0" lang="en-US" altLang="zh-CN" sz="120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rPr>
                <a:t>200</a:t>
              </a:r>
              <a:endParaRPr kumimoji="0" lang="ms-MY" altLang="zh-CN" sz="120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endParaRPr>
            </a:p>
          </p:txBody>
        </p:sp>
        <p:sp>
          <p:nvSpPr>
            <p:cNvPr id="8" name="Rounded Rectangle 22"/>
            <p:cNvSpPr/>
            <p:nvPr/>
          </p:nvSpPr>
          <p:spPr>
            <a:xfrm>
              <a:off x="838200" y="4326153"/>
              <a:ext cx="1524000" cy="76200"/>
            </a:xfrm>
            <a:prstGeom prst="roundRect">
              <a:avLst/>
            </a:prstGeom>
            <a:solidFill>
              <a:srgbClr val="267F42"/>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cs typeface="+mn-cs"/>
              </a:endParaRPr>
            </a:p>
          </p:txBody>
        </p:sp>
      </p:grpSp>
      <p:grpSp>
        <p:nvGrpSpPr>
          <p:cNvPr id="9" name="Group 31"/>
          <p:cNvGrpSpPr/>
          <p:nvPr/>
        </p:nvGrpSpPr>
        <p:grpSpPr>
          <a:xfrm>
            <a:off x="3973548" y="2554781"/>
            <a:ext cx="1920346" cy="3731859"/>
            <a:chOff x="2819400" y="1428750"/>
            <a:chExt cx="1524000" cy="2962080"/>
          </a:xfrm>
        </p:grpSpPr>
        <p:sp>
          <p:nvSpPr>
            <p:cNvPr id="10" name="Rounded Rectangle 6"/>
            <p:cNvSpPr/>
            <p:nvPr/>
          </p:nvSpPr>
          <p:spPr>
            <a:xfrm>
              <a:off x="2819400" y="1428750"/>
              <a:ext cx="1524000" cy="1524000"/>
            </a:xfrm>
            <a:prstGeom prst="roundRect">
              <a:avLst/>
            </a:prstGeom>
            <a:solidFill>
              <a:srgbClr val="DF6282"/>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cs typeface="+mn-cs"/>
              </a:endParaRPr>
            </a:p>
          </p:txBody>
        </p:sp>
        <p:sp>
          <p:nvSpPr>
            <p:cNvPr id="12" name="Rectangle 19"/>
            <p:cNvSpPr/>
            <p:nvPr/>
          </p:nvSpPr>
          <p:spPr>
            <a:xfrm>
              <a:off x="2819400" y="3363031"/>
              <a:ext cx="1524000" cy="806160"/>
            </a:xfrm>
            <a:prstGeom prst="rect">
              <a:avLst/>
            </a:prstGeom>
          </p:spPr>
          <p:txBody>
            <a:bodyPr wrap="square">
              <a:spAutoFit/>
            </a:bodyPr>
            <a:lstStyle/>
            <a:p>
              <a:pPr lvl="0" algn="ctr">
                <a:defRPr/>
              </a:pPr>
              <a:r>
                <a:rPr lang="zh-CN" altLang="en-US" sz="1200" kern="0" dirty="0">
                  <a:solidFill>
                    <a:schemeClr val="bg1">
                      <a:lumMod val="50000"/>
                    </a:schemeClr>
                  </a:solidFill>
                  <a:latin typeface="微软雅黑" pitchFamily="34" charset="-122"/>
                  <a:ea typeface="微软雅黑" pitchFamily="34" charset="-122"/>
                </a:rPr>
                <a:t>此处添加详细文本描述，建议与标题相关并符合整体语言风格，语言描述尽量简洁生动。的字数控制在</a:t>
              </a:r>
              <a:r>
                <a:rPr lang="en-US" altLang="zh-CN" sz="1200" kern="0" dirty="0">
                  <a:solidFill>
                    <a:schemeClr val="bg1">
                      <a:lumMod val="50000"/>
                    </a:schemeClr>
                  </a:solidFill>
                  <a:latin typeface="微软雅黑" pitchFamily="34" charset="-122"/>
                  <a:ea typeface="微软雅黑" pitchFamily="34" charset="-122"/>
                </a:rPr>
                <a:t>200</a:t>
              </a:r>
              <a:endParaRPr lang="ms-MY" altLang="zh-CN" sz="1200" kern="0" dirty="0">
                <a:solidFill>
                  <a:schemeClr val="bg1">
                    <a:lumMod val="50000"/>
                  </a:schemeClr>
                </a:solidFill>
                <a:latin typeface="微软雅黑" pitchFamily="34" charset="-122"/>
                <a:ea typeface="微软雅黑" pitchFamily="34" charset="-122"/>
              </a:endParaRPr>
            </a:p>
          </p:txBody>
        </p:sp>
        <p:sp>
          <p:nvSpPr>
            <p:cNvPr id="13" name="Rounded Rectangle 23"/>
            <p:cNvSpPr/>
            <p:nvPr/>
          </p:nvSpPr>
          <p:spPr>
            <a:xfrm>
              <a:off x="2819400" y="4314630"/>
              <a:ext cx="1524000" cy="76200"/>
            </a:xfrm>
            <a:prstGeom prst="roundRect">
              <a:avLst/>
            </a:prstGeom>
            <a:solidFill>
              <a:srgbClr val="DF6282"/>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cs typeface="+mn-cs"/>
              </a:endParaRPr>
            </a:p>
          </p:txBody>
        </p:sp>
      </p:grpSp>
      <p:grpSp>
        <p:nvGrpSpPr>
          <p:cNvPr id="14" name="Group 32"/>
          <p:cNvGrpSpPr/>
          <p:nvPr/>
        </p:nvGrpSpPr>
        <p:grpSpPr>
          <a:xfrm>
            <a:off x="6469997" y="2554781"/>
            <a:ext cx="1920346" cy="3746373"/>
            <a:chOff x="4800600" y="1428750"/>
            <a:chExt cx="1524000" cy="2973600"/>
          </a:xfrm>
          <a:solidFill>
            <a:srgbClr val="4DCEB8"/>
          </a:solidFill>
        </p:grpSpPr>
        <p:sp>
          <p:nvSpPr>
            <p:cNvPr id="15" name="Rounded Rectangle 7"/>
            <p:cNvSpPr/>
            <p:nvPr/>
          </p:nvSpPr>
          <p:spPr>
            <a:xfrm>
              <a:off x="4800600" y="1428750"/>
              <a:ext cx="1524000" cy="1524000"/>
            </a:xfrm>
            <a:prstGeom prst="roundRect">
              <a:avLst/>
            </a:prstGeom>
            <a:solidFill>
              <a:srgbClr val="267F42"/>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cs typeface="+mn-cs"/>
              </a:endParaRPr>
            </a:p>
          </p:txBody>
        </p:sp>
        <p:sp>
          <p:nvSpPr>
            <p:cNvPr id="16" name="Rectangle 20"/>
            <p:cNvSpPr/>
            <p:nvPr/>
          </p:nvSpPr>
          <p:spPr>
            <a:xfrm>
              <a:off x="4800600" y="3351513"/>
              <a:ext cx="1524000" cy="806160"/>
            </a:xfrm>
            <a:prstGeom prst="rect">
              <a:avLst/>
            </a:prstGeom>
            <a:noFill/>
          </p:spPr>
          <p:txBody>
            <a:bodyPr wrap="square">
              <a:spAutoFit/>
            </a:bodyPr>
            <a:lstStyle/>
            <a:p>
              <a:pPr lvl="0" algn="ctr">
                <a:defRPr/>
              </a:pPr>
              <a:r>
                <a:rPr lang="zh-CN" altLang="en-US" sz="1200" kern="0" dirty="0">
                  <a:solidFill>
                    <a:schemeClr val="bg1">
                      <a:lumMod val="50000"/>
                    </a:schemeClr>
                  </a:solidFill>
                  <a:latin typeface="微软雅黑" pitchFamily="34" charset="-122"/>
                  <a:ea typeface="微软雅黑" pitchFamily="34" charset="-122"/>
                </a:rPr>
                <a:t>此处添加详细文本描述，建议与标题相关并符合整体语言风格，语言描述尽量简洁生动。的字数控制在</a:t>
              </a:r>
              <a:r>
                <a:rPr lang="en-US" altLang="zh-CN" sz="1200" kern="0" dirty="0">
                  <a:solidFill>
                    <a:schemeClr val="bg1">
                      <a:lumMod val="50000"/>
                    </a:schemeClr>
                  </a:solidFill>
                  <a:latin typeface="微软雅黑" pitchFamily="34" charset="-122"/>
                  <a:ea typeface="微软雅黑" pitchFamily="34" charset="-122"/>
                </a:rPr>
                <a:t>200</a:t>
              </a:r>
              <a:endParaRPr lang="ms-MY" altLang="zh-CN" sz="1200" kern="0" dirty="0">
                <a:solidFill>
                  <a:schemeClr val="bg1">
                    <a:lumMod val="50000"/>
                  </a:schemeClr>
                </a:solidFill>
                <a:latin typeface="微软雅黑" pitchFamily="34" charset="-122"/>
                <a:ea typeface="微软雅黑" pitchFamily="34" charset="-122"/>
              </a:endParaRPr>
            </a:p>
          </p:txBody>
        </p:sp>
        <p:sp>
          <p:nvSpPr>
            <p:cNvPr id="17" name="Rounded Rectangle 24"/>
            <p:cNvSpPr/>
            <p:nvPr/>
          </p:nvSpPr>
          <p:spPr>
            <a:xfrm>
              <a:off x="4800600" y="4326150"/>
              <a:ext cx="1524000" cy="76200"/>
            </a:xfrm>
            <a:prstGeom prst="roundRect">
              <a:avLst/>
            </a:prstGeom>
            <a:solidFill>
              <a:srgbClr val="267F42"/>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cs typeface="+mn-cs"/>
              </a:endParaRPr>
            </a:p>
          </p:txBody>
        </p:sp>
      </p:grpSp>
      <p:grpSp>
        <p:nvGrpSpPr>
          <p:cNvPr id="18" name="Group 33"/>
          <p:cNvGrpSpPr/>
          <p:nvPr/>
        </p:nvGrpSpPr>
        <p:grpSpPr>
          <a:xfrm>
            <a:off x="8966447" y="2554781"/>
            <a:ext cx="1920346" cy="3731859"/>
            <a:chOff x="6781800" y="1428750"/>
            <a:chExt cx="1524000" cy="2962080"/>
          </a:xfrm>
          <a:solidFill>
            <a:srgbClr val="B95F95"/>
          </a:solidFill>
        </p:grpSpPr>
        <p:sp>
          <p:nvSpPr>
            <p:cNvPr id="19" name="Rounded Rectangle 8"/>
            <p:cNvSpPr/>
            <p:nvPr/>
          </p:nvSpPr>
          <p:spPr>
            <a:xfrm>
              <a:off x="6781800" y="1428750"/>
              <a:ext cx="1524000" cy="1524000"/>
            </a:xfrm>
            <a:prstGeom prst="roundRect">
              <a:avLst/>
            </a:prstGeom>
            <a:solidFill>
              <a:srgbClr val="DF6282"/>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cs typeface="+mn-cs"/>
              </a:endParaRPr>
            </a:p>
          </p:txBody>
        </p:sp>
        <p:sp>
          <p:nvSpPr>
            <p:cNvPr id="20" name="Rectangle 21"/>
            <p:cNvSpPr/>
            <p:nvPr/>
          </p:nvSpPr>
          <p:spPr>
            <a:xfrm>
              <a:off x="6781800" y="3339991"/>
              <a:ext cx="1524000" cy="806160"/>
            </a:xfrm>
            <a:prstGeom prst="rect">
              <a:avLst/>
            </a:prstGeom>
            <a:noFill/>
          </p:spPr>
          <p:txBody>
            <a:bodyPr wrap="square">
              <a:spAutoFit/>
            </a:bodyPr>
            <a:lstStyle/>
            <a:p>
              <a:pPr lvl="0" algn="ctr">
                <a:defRPr/>
              </a:pPr>
              <a:r>
                <a:rPr lang="zh-CN" altLang="en-US" sz="1200" kern="0" dirty="0">
                  <a:solidFill>
                    <a:schemeClr val="bg1">
                      <a:lumMod val="50000"/>
                    </a:schemeClr>
                  </a:solidFill>
                  <a:latin typeface="微软雅黑" pitchFamily="34" charset="-122"/>
                  <a:ea typeface="微软雅黑" pitchFamily="34" charset="-122"/>
                </a:rPr>
                <a:t>此处添加详细文本描述，建议与标题相关并符合整体语言风格，语言描述尽量简洁生动。的字数控制在</a:t>
              </a:r>
              <a:r>
                <a:rPr lang="en-US" altLang="zh-CN" sz="1200" kern="0" dirty="0">
                  <a:solidFill>
                    <a:schemeClr val="bg1">
                      <a:lumMod val="50000"/>
                    </a:schemeClr>
                  </a:solidFill>
                  <a:latin typeface="微软雅黑" pitchFamily="34" charset="-122"/>
                  <a:ea typeface="微软雅黑" pitchFamily="34" charset="-122"/>
                </a:rPr>
                <a:t>200</a:t>
              </a:r>
              <a:endParaRPr lang="ms-MY" altLang="zh-CN" sz="1200" kern="0" dirty="0">
                <a:solidFill>
                  <a:schemeClr val="bg1">
                    <a:lumMod val="50000"/>
                  </a:schemeClr>
                </a:solidFill>
                <a:latin typeface="微软雅黑" pitchFamily="34" charset="-122"/>
                <a:ea typeface="微软雅黑" pitchFamily="34" charset="-122"/>
              </a:endParaRPr>
            </a:p>
          </p:txBody>
        </p:sp>
        <p:sp>
          <p:nvSpPr>
            <p:cNvPr id="21" name="Rounded Rectangle 25"/>
            <p:cNvSpPr/>
            <p:nvPr/>
          </p:nvSpPr>
          <p:spPr>
            <a:xfrm>
              <a:off x="6781800" y="4314630"/>
              <a:ext cx="1524000" cy="76200"/>
            </a:xfrm>
            <a:prstGeom prst="roundRect">
              <a:avLst/>
            </a:prstGeom>
            <a:solidFill>
              <a:srgbClr val="DF6282"/>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cs typeface="+mn-cs"/>
              </a:endParaRPr>
            </a:p>
          </p:txBody>
        </p:sp>
      </p:grpSp>
      <p:sp>
        <p:nvSpPr>
          <p:cNvPr id="22" name="矩形 21"/>
          <p:cNvSpPr>
            <a:spLocks noChangeArrowheads="1"/>
          </p:cNvSpPr>
          <p:nvPr/>
        </p:nvSpPr>
        <p:spPr bwMode="auto">
          <a:xfrm>
            <a:off x="1821531" y="4641284"/>
            <a:ext cx="1025788" cy="307848"/>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spcBef>
                <a:spcPct val="0"/>
              </a:spcBef>
            </a:pPr>
            <a:r>
              <a:rPr lang="zh-CN" altLang="en-US" b="1" cap="all" dirty="0">
                <a:solidFill>
                  <a:schemeClr val="bg1">
                    <a:lumMod val="50000"/>
                  </a:schemeClr>
                </a:solidFill>
                <a:latin typeface="微软雅黑" pitchFamily="34" charset="-122"/>
                <a:ea typeface="微软雅黑" pitchFamily="34" charset="-122"/>
                <a:cs typeface="+mj-cs"/>
              </a:rPr>
              <a:t>通用名</a:t>
            </a:r>
            <a:endParaRPr lang="en-US" altLang="zh-CN" b="1" cap="all" dirty="0">
              <a:solidFill>
                <a:schemeClr val="bg1">
                  <a:lumMod val="50000"/>
                </a:schemeClr>
              </a:solidFill>
              <a:latin typeface="微软雅黑" pitchFamily="34" charset="-122"/>
              <a:ea typeface="微软雅黑" pitchFamily="34" charset="-122"/>
              <a:cs typeface="+mj-cs"/>
            </a:endParaRPr>
          </a:p>
        </p:txBody>
      </p:sp>
      <p:sp>
        <p:nvSpPr>
          <p:cNvPr id="23" name="矩形 22"/>
          <p:cNvSpPr>
            <a:spLocks noChangeArrowheads="1"/>
          </p:cNvSpPr>
          <p:nvPr/>
        </p:nvSpPr>
        <p:spPr bwMode="auto">
          <a:xfrm>
            <a:off x="4419320" y="4641284"/>
            <a:ext cx="1025788" cy="307848"/>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spcBef>
                <a:spcPct val="0"/>
              </a:spcBef>
            </a:pPr>
            <a:r>
              <a:rPr lang="zh-CN" altLang="en-US" b="1" cap="all" dirty="0">
                <a:solidFill>
                  <a:schemeClr val="bg1">
                    <a:lumMod val="50000"/>
                  </a:schemeClr>
                </a:solidFill>
                <a:latin typeface="微软雅黑" pitchFamily="34" charset="-122"/>
                <a:ea typeface="微软雅黑" pitchFamily="34" charset="-122"/>
              </a:rPr>
              <a:t>通用名</a:t>
            </a:r>
            <a:endParaRPr lang="en-US" altLang="zh-CN" b="1" cap="all" dirty="0">
              <a:solidFill>
                <a:schemeClr val="bg1">
                  <a:lumMod val="50000"/>
                </a:schemeClr>
              </a:solidFill>
              <a:latin typeface="微软雅黑" pitchFamily="34" charset="-122"/>
              <a:ea typeface="微软雅黑" pitchFamily="34" charset="-122"/>
            </a:endParaRPr>
          </a:p>
        </p:txBody>
      </p:sp>
      <p:sp>
        <p:nvSpPr>
          <p:cNvPr id="24" name="矩形 23"/>
          <p:cNvSpPr>
            <a:spLocks noChangeArrowheads="1"/>
          </p:cNvSpPr>
          <p:nvPr/>
        </p:nvSpPr>
        <p:spPr bwMode="auto">
          <a:xfrm>
            <a:off x="6944540" y="4641284"/>
            <a:ext cx="1025788" cy="307848"/>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spcBef>
                <a:spcPct val="0"/>
              </a:spcBef>
            </a:pPr>
            <a:r>
              <a:rPr lang="zh-CN" altLang="en-US" b="1" cap="all" dirty="0">
                <a:solidFill>
                  <a:schemeClr val="bg1">
                    <a:lumMod val="50000"/>
                  </a:schemeClr>
                </a:solidFill>
                <a:latin typeface="微软雅黑" pitchFamily="34" charset="-122"/>
                <a:ea typeface="微软雅黑" pitchFamily="34" charset="-122"/>
              </a:rPr>
              <a:t>通用名</a:t>
            </a:r>
            <a:endParaRPr lang="en-US" altLang="zh-CN" b="1" cap="all" dirty="0">
              <a:solidFill>
                <a:schemeClr val="bg1">
                  <a:lumMod val="50000"/>
                </a:schemeClr>
              </a:solidFill>
              <a:latin typeface="微软雅黑" pitchFamily="34" charset="-122"/>
              <a:ea typeface="微软雅黑" pitchFamily="34" charset="-122"/>
            </a:endParaRPr>
          </a:p>
        </p:txBody>
      </p:sp>
      <p:sp>
        <p:nvSpPr>
          <p:cNvPr id="25" name="矩形 24"/>
          <p:cNvSpPr>
            <a:spLocks noChangeArrowheads="1"/>
          </p:cNvSpPr>
          <p:nvPr/>
        </p:nvSpPr>
        <p:spPr bwMode="auto">
          <a:xfrm>
            <a:off x="9428048" y="4641284"/>
            <a:ext cx="1025788" cy="307848"/>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spcBef>
                <a:spcPct val="0"/>
              </a:spcBef>
            </a:pPr>
            <a:r>
              <a:rPr lang="zh-CN" altLang="en-US" b="1" cap="all" dirty="0">
                <a:solidFill>
                  <a:schemeClr val="bg1">
                    <a:lumMod val="50000"/>
                  </a:schemeClr>
                </a:solidFill>
                <a:latin typeface="微软雅黑" pitchFamily="34" charset="-122"/>
                <a:ea typeface="微软雅黑" pitchFamily="34" charset="-122"/>
              </a:rPr>
              <a:t>通用名</a:t>
            </a:r>
            <a:endParaRPr lang="en-US" altLang="zh-CN" b="1" cap="all" dirty="0">
              <a:solidFill>
                <a:schemeClr val="bg1">
                  <a:lumMod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2430175385"/>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750"/>
                                        <p:tgtEl>
                                          <p:spTgt spid="4"/>
                                        </p:tgtEl>
                                      </p:cBhvr>
                                    </p:animEffect>
                                    <p:anim calcmode="lin" valueType="num">
                                      <p:cBhvr>
                                        <p:cTn id="8" dur="750" fill="hold"/>
                                        <p:tgtEl>
                                          <p:spTgt spid="4"/>
                                        </p:tgtEl>
                                        <p:attrNameLst>
                                          <p:attrName>ppt_x</p:attrName>
                                        </p:attrNameLst>
                                      </p:cBhvr>
                                      <p:tavLst>
                                        <p:tav tm="0">
                                          <p:val>
                                            <p:strVal val="#ppt_x"/>
                                          </p:val>
                                        </p:tav>
                                        <p:tav tm="100000">
                                          <p:val>
                                            <p:strVal val="#ppt_x"/>
                                          </p:val>
                                        </p:tav>
                                      </p:tavLst>
                                    </p:anim>
                                    <p:anim calcmode="lin" valueType="num">
                                      <p:cBhvr>
                                        <p:cTn id="9" dur="75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2" presetClass="entr" presetSubtype="4" decel="5000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300" fill="hold"/>
                                        <p:tgtEl>
                                          <p:spTgt spid="5"/>
                                        </p:tgtEl>
                                        <p:attrNameLst>
                                          <p:attrName>ppt_x</p:attrName>
                                        </p:attrNameLst>
                                      </p:cBhvr>
                                      <p:tavLst>
                                        <p:tav tm="0">
                                          <p:val>
                                            <p:strVal val="#ppt_x"/>
                                          </p:val>
                                        </p:tav>
                                        <p:tav tm="100000">
                                          <p:val>
                                            <p:strVal val="#ppt_x"/>
                                          </p:val>
                                        </p:tav>
                                      </p:tavLst>
                                    </p:anim>
                                    <p:anim calcmode="lin" valueType="num">
                                      <p:cBhvr additive="base">
                                        <p:cTn id="14" dur="300" fill="hold"/>
                                        <p:tgtEl>
                                          <p:spTgt spid="5"/>
                                        </p:tgtEl>
                                        <p:attrNameLst>
                                          <p:attrName>ppt_y</p:attrName>
                                        </p:attrNameLst>
                                      </p:cBhvr>
                                      <p:tavLst>
                                        <p:tav tm="0">
                                          <p:val>
                                            <p:strVal val="1+#ppt_h/2"/>
                                          </p:val>
                                        </p:tav>
                                        <p:tav tm="100000">
                                          <p:val>
                                            <p:strVal val="#ppt_y"/>
                                          </p:val>
                                        </p:tav>
                                      </p:tavLst>
                                    </p:anim>
                                  </p:childTnLst>
                                </p:cTn>
                              </p:par>
                            </p:childTnLst>
                          </p:cTn>
                        </p:par>
                        <p:par>
                          <p:cTn id="15" fill="hold">
                            <p:stCondLst>
                              <p:cond delay="1050"/>
                            </p:stCondLst>
                            <p:childTnLst>
                              <p:par>
                                <p:cTn id="16" presetID="2" presetClass="entr" presetSubtype="4" decel="50000" fill="hold" nodeType="afterEffect">
                                  <p:stCondLst>
                                    <p:cond delay="0"/>
                                  </p:stCondLst>
                                  <p:childTnLst>
                                    <p:set>
                                      <p:cBhvr>
                                        <p:cTn id="17" dur="1" fill="hold">
                                          <p:stCondLst>
                                            <p:cond delay="0"/>
                                          </p:stCondLst>
                                        </p:cTn>
                                        <p:tgtEl>
                                          <p:spTgt spid="9"/>
                                        </p:tgtEl>
                                        <p:attrNameLst>
                                          <p:attrName>style.visibility</p:attrName>
                                        </p:attrNameLst>
                                      </p:cBhvr>
                                      <p:to>
                                        <p:strVal val="visible"/>
                                      </p:to>
                                    </p:set>
                                    <p:anim calcmode="lin" valueType="num">
                                      <p:cBhvr additive="base">
                                        <p:cTn id="18" dur="300" fill="hold"/>
                                        <p:tgtEl>
                                          <p:spTgt spid="9"/>
                                        </p:tgtEl>
                                        <p:attrNameLst>
                                          <p:attrName>ppt_x</p:attrName>
                                        </p:attrNameLst>
                                      </p:cBhvr>
                                      <p:tavLst>
                                        <p:tav tm="0">
                                          <p:val>
                                            <p:strVal val="#ppt_x"/>
                                          </p:val>
                                        </p:tav>
                                        <p:tav tm="100000">
                                          <p:val>
                                            <p:strVal val="#ppt_x"/>
                                          </p:val>
                                        </p:tav>
                                      </p:tavLst>
                                    </p:anim>
                                    <p:anim calcmode="lin" valueType="num">
                                      <p:cBhvr additive="base">
                                        <p:cTn id="19" dur="300" fill="hold"/>
                                        <p:tgtEl>
                                          <p:spTgt spid="9"/>
                                        </p:tgtEl>
                                        <p:attrNameLst>
                                          <p:attrName>ppt_y</p:attrName>
                                        </p:attrNameLst>
                                      </p:cBhvr>
                                      <p:tavLst>
                                        <p:tav tm="0">
                                          <p:val>
                                            <p:strVal val="1+#ppt_h/2"/>
                                          </p:val>
                                        </p:tav>
                                        <p:tav tm="100000">
                                          <p:val>
                                            <p:strVal val="#ppt_y"/>
                                          </p:val>
                                        </p:tav>
                                      </p:tavLst>
                                    </p:anim>
                                  </p:childTnLst>
                                </p:cTn>
                              </p:par>
                            </p:childTnLst>
                          </p:cTn>
                        </p:par>
                        <p:par>
                          <p:cTn id="20" fill="hold">
                            <p:stCondLst>
                              <p:cond delay="1350"/>
                            </p:stCondLst>
                            <p:childTnLst>
                              <p:par>
                                <p:cTn id="21" presetID="2" presetClass="entr" presetSubtype="4" decel="50000" fill="hold" nodeType="afterEffect">
                                  <p:stCondLst>
                                    <p:cond delay="0"/>
                                  </p:stCondLst>
                                  <p:childTnLst>
                                    <p:set>
                                      <p:cBhvr>
                                        <p:cTn id="22" dur="1" fill="hold">
                                          <p:stCondLst>
                                            <p:cond delay="0"/>
                                          </p:stCondLst>
                                        </p:cTn>
                                        <p:tgtEl>
                                          <p:spTgt spid="14"/>
                                        </p:tgtEl>
                                        <p:attrNameLst>
                                          <p:attrName>style.visibility</p:attrName>
                                        </p:attrNameLst>
                                      </p:cBhvr>
                                      <p:to>
                                        <p:strVal val="visible"/>
                                      </p:to>
                                    </p:set>
                                    <p:anim calcmode="lin" valueType="num">
                                      <p:cBhvr additive="base">
                                        <p:cTn id="23" dur="300" fill="hold"/>
                                        <p:tgtEl>
                                          <p:spTgt spid="14"/>
                                        </p:tgtEl>
                                        <p:attrNameLst>
                                          <p:attrName>ppt_x</p:attrName>
                                        </p:attrNameLst>
                                      </p:cBhvr>
                                      <p:tavLst>
                                        <p:tav tm="0">
                                          <p:val>
                                            <p:strVal val="#ppt_x"/>
                                          </p:val>
                                        </p:tav>
                                        <p:tav tm="100000">
                                          <p:val>
                                            <p:strVal val="#ppt_x"/>
                                          </p:val>
                                        </p:tav>
                                      </p:tavLst>
                                    </p:anim>
                                    <p:anim calcmode="lin" valueType="num">
                                      <p:cBhvr additive="base">
                                        <p:cTn id="24" dur="300" fill="hold"/>
                                        <p:tgtEl>
                                          <p:spTgt spid="14"/>
                                        </p:tgtEl>
                                        <p:attrNameLst>
                                          <p:attrName>ppt_y</p:attrName>
                                        </p:attrNameLst>
                                      </p:cBhvr>
                                      <p:tavLst>
                                        <p:tav tm="0">
                                          <p:val>
                                            <p:strVal val="1+#ppt_h/2"/>
                                          </p:val>
                                        </p:tav>
                                        <p:tav tm="100000">
                                          <p:val>
                                            <p:strVal val="#ppt_y"/>
                                          </p:val>
                                        </p:tav>
                                      </p:tavLst>
                                    </p:anim>
                                  </p:childTnLst>
                                </p:cTn>
                              </p:par>
                            </p:childTnLst>
                          </p:cTn>
                        </p:par>
                        <p:par>
                          <p:cTn id="25" fill="hold">
                            <p:stCondLst>
                              <p:cond delay="1650"/>
                            </p:stCondLst>
                            <p:childTnLst>
                              <p:par>
                                <p:cTn id="26" presetID="2" presetClass="entr" presetSubtype="4" decel="50000" fill="hold" nodeType="afterEffect">
                                  <p:stCondLst>
                                    <p:cond delay="0"/>
                                  </p:stCondLst>
                                  <p:childTnLst>
                                    <p:set>
                                      <p:cBhvr>
                                        <p:cTn id="27" dur="1" fill="hold">
                                          <p:stCondLst>
                                            <p:cond delay="0"/>
                                          </p:stCondLst>
                                        </p:cTn>
                                        <p:tgtEl>
                                          <p:spTgt spid="18"/>
                                        </p:tgtEl>
                                        <p:attrNameLst>
                                          <p:attrName>style.visibility</p:attrName>
                                        </p:attrNameLst>
                                      </p:cBhvr>
                                      <p:to>
                                        <p:strVal val="visible"/>
                                      </p:to>
                                    </p:set>
                                    <p:anim calcmode="lin" valueType="num">
                                      <p:cBhvr additive="base">
                                        <p:cTn id="28" dur="300" fill="hold"/>
                                        <p:tgtEl>
                                          <p:spTgt spid="18"/>
                                        </p:tgtEl>
                                        <p:attrNameLst>
                                          <p:attrName>ppt_x</p:attrName>
                                        </p:attrNameLst>
                                      </p:cBhvr>
                                      <p:tavLst>
                                        <p:tav tm="0">
                                          <p:val>
                                            <p:strVal val="#ppt_x"/>
                                          </p:val>
                                        </p:tav>
                                        <p:tav tm="100000">
                                          <p:val>
                                            <p:strVal val="#ppt_x"/>
                                          </p:val>
                                        </p:tav>
                                      </p:tavLst>
                                    </p:anim>
                                    <p:anim calcmode="lin" valueType="num">
                                      <p:cBhvr additive="base">
                                        <p:cTn id="29" dur="300" fill="hold"/>
                                        <p:tgtEl>
                                          <p:spTgt spid="18"/>
                                        </p:tgtEl>
                                        <p:attrNameLst>
                                          <p:attrName>ppt_y</p:attrName>
                                        </p:attrNameLst>
                                      </p:cBhvr>
                                      <p:tavLst>
                                        <p:tav tm="0">
                                          <p:val>
                                            <p:strVal val="1+#ppt_h/2"/>
                                          </p:val>
                                        </p:tav>
                                        <p:tav tm="100000">
                                          <p:val>
                                            <p:strVal val="#ppt_y"/>
                                          </p:val>
                                        </p:tav>
                                      </p:tavLst>
                                    </p:anim>
                                  </p:childTnLst>
                                </p:cTn>
                              </p:par>
                              <p:par>
                                <p:cTn id="30" presetID="12" presetClass="entr" presetSubtype="4" fill="hold" grpId="0" nodeType="withEffect">
                                  <p:stCondLst>
                                    <p:cond delay="0"/>
                                  </p:stCondLst>
                                  <p:childTnLst>
                                    <p:set>
                                      <p:cBhvr>
                                        <p:cTn id="31" dur="1" fill="hold">
                                          <p:stCondLst>
                                            <p:cond delay="0"/>
                                          </p:stCondLst>
                                        </p:cTn>
                                        <p:tgtEl>
                                          <p:spTgt spid="22"/>
                                        </p:tgtEl>
                                        <p:attrNameLst>
                                          <p:attrName>style.visibility</p:attrName>
                                        </p:attrNameLst>
                                      </p:cBhvr>
                                      <p:to>
                                        <p:strVal val="visible"/>
                                      </p:to>
                                    </p:set>
                                    <p:anim calcmode="lin" valueType="num">
                                      <p:cBhvr additive="base">
                                        <p:cTn id="32" dur="500"/>
                                        <p:tgtEl>
                                          <p:spTgt spid="22"/>
                                        </p:tgtEl>
                                        <p:attrNameLst>
                                          <p:attrName>ppt_y</p:attrName>
                                        </p:attrNameLst>
                                      </p:cBhvr>
                                      <p:tavLst>
                                        <p:tav tm="0">
                                          <p:val>
                                            <p:strVal val="#ppt_y+#ppt_h*1.125000"/>
                                          </p:val>
                                        </p:tav>
                                        <p:tav tm="100000">
                                          <p:val>
                                            <p:strVal val="#ppt_y"/>
                                          </p:val>
                                        </p:tav>
                                      </p:tavLst>
                                    </p:anim>
                                    <p:animEffect transition="in" filter="wipe(up)">
                                      <p:cBhvr>
                                        <p:cTn id="33" dur="500"/>
                                        <p:tgtEl>
                                          <p:spTgt spid="22"/>
                                        </p:tgtEl>
                                      </p:cBhvr>
                                    </p:animEffect>
                                  </p:childTnLst>
                                </p:cTn>
                              </p:par>
                              <p:par>
                                <p:cTn id="34" presetID="12" presetClass="entr" presetSubtype="4" fill="hold" grpId="0" nodeType="withEffect">
                                  <p:stCondLst>
                                    <p:cond delay="100"/>
                                  </p:stCondLst>
                                  <p:childTnLst>
                                    <p:set>
                                      <p:cBhvr>
                                        <p:cTn id="35" dur="1" fill="hold">
                                          <p:stCondLst>
                                            <p:cond delay="0"/>
                                          </p:stCondLst>
                                        </p:cTn>
                                        <p:tgtEl>
                                          <p:spTgt spid="23"/>
                                        </p:tgtEl>
                                        <p:attrNameLst>
                                          <p:attrName>style.visibility</p:attrName>
                                        </p:attrNameLst>
                                      </p:cBhvr>
                                      <p:to>
                                        <p:strVal val="visible"/>
                                      </p:to>
                                    </p:set>
                                    <p:anim calcmode="lin" valueType="num">
                                      <p:cBhvr additive="base">
                                        <p:cTn id="36" dur="500"/>
                                        <p:tgtEl>
                                          <p:spTgt spid="23"/>
                                        </p:tgtEl>
                                        <p:attrNameLst>
                                          <p:attrName>ppt_y</p:attrName>
                                        </p:attrNameLst>
                                      </p:cBhvr>
                                      <p:tavLst>
                                        <p:tav tm="0">
                                          <p:val>
                                            <p:strVal val="#ppt_y+#ppt_h*1.125000"/>
                                          </p:val>
                                        </p:tav>
                                        <p:tav tm="100000">
                                          <p:val>
                                            <p:strVal val="#ppt_y"/>
                                          </p:val>
                                        </p:tav>
                                      </p:tavLst>
                                    </p:anim>
                                    <p:animEffect transition="in" filter="wipe(up)">
                                      <p:cBhvr>
                                        <p:cTn id="37" dur="500"/>
                                        <p:tgtEl>
                                          <p:spTgt spid="23"/>
                                        </p:tgtEl>
                                      </p:cBhvr>
                                    </p:animEffect>
                                  </p:childTnLst>
                                </p:cTn>
                              </p:par>
                              <p:par>
                                <p:cTn id="38" presetID="12" presetClass="entr" presetSubtype="4" fill="hold" grpId="0" nodeType="withEffect">
                                  <p:stCondLst>
                                    <p:cond delay="200"/>
                                  </p:stCondLst>
                                  <p:childTnLst>
                                    <p:set>
                                      <p:cBhvr>
                                        <p:cTn id="39" dur="1" fill="hold">
                                          <p:stCondLst>
                                            <p:cond delay="0"/>
                                          </p:stCondLst>
                                        </p:cTn>
                                        <p:tgtEl>
                                          <p:spTgt spid="24"/>
                                        </p:tgtEl>
                                        <p:attrNameLst>
                                          <p:attrName>style.visibility</p:attrName>
                                        </p:attrNameLst>
                                      </p:cBhvr>
                                      <p:to>
                                        <p:strVal val="visible"/>
                                      </p:to>
                                    </p:set>
                                    <p:anim calcmode="lin" valueType="num">
                                      <p:cBhvr additive="base">
                                        <p:cTn id="40" dur="500"/>
                                        <p:tgtEl>
                                          <p:spTgt spid="24"/>
                                        </p:tgtEl>
                                        <p:attrNameLst>
                                          <p:attrName>ppt_y</p:attrName>
                                        </p:attrNameLst>
                                      </p:cBhvr>
                                      <p:tavLst>
                                        <p:tav tm="0">
                                          <p:val>
                                            <p:strVal val="#ppt_y+#ppt_h*1.125000"/>
                                          </p:val>
                                        </p:tav>
                                        <p:tav tm="100000">
                                          <p:val>
                                            <p:strVal val="#ppt_y"/>
                                          </p:val>
                                        </p:tav>
                                      </p:tavLst>
                                    </p:anim>
                                    <p:animEffect transition="in" filter="wipe(up)">
                                      <p:cBhvr>
                                        <p:cTn id="41" dur="500"/>
                                        <p:tgtEl>
                                          <p:spTgt spid="24"/>
                                        </p:tgtEl>
                                      </p:cBhvr>
                                    </p:animEffect>
                                  </p:childTnLst>
                                </p:cTn>
                              </p:par>
                              <p:par>
                                <p:cTn id="42" presetID="12" presetClass="entr" presetSubtype="4" fill="hold" grpId="0" nodeType="withEffect">
                                  <p:stCondLst>
                                    <p:cond delay="300"/>
                                  </p:stCondLst>
                                  <p:childTnLst>
                                    <p:set>
                                      <p:cBhvr>
                                        <p:cTn id="43" dur="1" fill="hold">
                                          <p:stCondLst>
                                            <p:cond delay="0"/>
                                          </p:stCondLst>
                                        </p:cTn>
                                        <p:tgtEl>
                                          <p:spTgt spid="25"/>
                                        </p:tgtEl>
                                        <p:attrNameLst>
                                          <p:attrName>style.visibility</p:attrName>
                                        </p:attrNameLst>
                                      </p:cBhvr>
                                      <p:to>
                                        <p:strVal val="visible"/>
                                      </p:to>
                                    </p:set>
                                    <p:anim calcmode="lin" valueType="num">
                                      <p:cBhvr additive="base">
                                        <p:cTn id="44" dur="500"/>
                                        <p:tgtEl>
                                          <p:spTgt spid="25"/>
                                        </p:tgtEl>
                                        <p:attrNameLst>
                                          <p:attrName>ppt_y</p:attrName>
                                        </p:attrNameLst>
                                      </p:cBhvr>
                                      <p:tavLst>
                                        <p:tav tm="0">
                                          <p:val>
                                            <p:strVal val="#ppt_y+#ppt_h*1.125000"/>
                                          </p:val>
                                        </p:tav>
                                        <p:tav tm="100000">
                                          <p:val>
                                            <p:strVal val="#ppt_y"/>
                                          </p:val>
                                        </p:tav>
                                      </p:tavLst>
                                    </p:anim>
                                    <p:animEffect transition="in" filter="wipe(up)">
                                      <p:cBhvr>
                                        <p:cTn id="45"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4" grpId="0"/>
      <p:bldP spid="2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grpSp>
        <p:nvGrpSpPr>
          <p:cNvPr id="17" name="组合 16"/>
          <p:cNvGrpSpPr/>
          <p:nvPr/>
        </p:nvGrpSpPr>
        <p:grpSpPr>
          <a:xfrm>
            <a:off x="3039948" y="3665768"/>
            <a:ext cx="6110515" cy="1761400"/>
            <a:chOff x="4673220" y="2474442"/>
            <a:chExt cx="6110515" cy="1761400"/>
          </a:xfrm>
        </p:grpSpPr>
        <p:sp>
          <p:nvSpPr>
            <p:cNvPr id="18" name="3"/>
            <p:cNvSpPr>
              <a:spLocks noChangeArrowheads="1"/>
            </p:cNvSpPr>
            <p:nvPr>
              <p:custDataLst>
                <p:tags r:id="rId1"/>
              </p:custDataLst>
            </p:nvPr>
          </p:nvSpPr>
          <p:spPr bwMode="auto">
            <a:xfrm>
              <a:off x="4866155" y="2474442"/>
              <a:ext cx="5724644"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pPr marL="0" marR="0" lvl="0" indent="0" algn="ctr"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lang="zh-CN" altLang="en-US" sz="5400" kern="0" dirty="0">
                  <a:solidFill>
                    <a:srgbClr val="DF6282"/>
                  </a:solidFill>
                  <a:latin typeface="微软雅黑" panose="020B0503020204020204" pitchFamily="34" charset="-122"/>
                  <a:ea typeface="微软雅黑" panose="020B0503020204020204" pitchFamily="34" charset="-122"/>
                  <a:sym typeface="Calibri" panose="020F0502020204030204" pitchFamily="34" charset="0"/>
                </a:rPr>
                <a:t>加入你的标题描述</a:t>
              </a:r>
              <a:endParaRPr kumimoji="0" lang="zh-CN" altLang="en-US" sz="5400" i="0" u="none" strike="noStrike" kern="0" cap="none" spc="0" normalizeH="0" baseline="0" noProof="0" dirty="0">
                <a:ln>
                  <a:noFill/>
                </a:ln>
                <a:solidFill>
                  <a:srgbClr val="DF6282"/>
                </a:solidFill>
                <a:effectLst/>
                <a:uLnTx/>
                <a:uFillTx/>
                <a:latin typeface="微软雅黑" panose="020B0503020204020204" pitchFamily="34" charset="-122"/>
                <a:ea typeface="微软雅黑" panose="020B0503020204020204" pitchFamily="34" charset="-122"/>
                <a:sym typeface="Calibri" panose="020F0502020204030204" pitchFamily="34" charset="0"/>
              </a:endParaRPr>
            </a:p>
          </p:txBody>
        </p:sp>
        <p:sp>
          <p:nvSpPr>
            <p:cNvPr id="25" name="10"/>
            <p:cNvSpPr/>
            <p:nvPr>
              <p:custDataLst>
                <p:tags r:id="rId2"/>
              </p:custDataLst>
            </p:nvPr>
          </p:nvSpPr>
          <p:spPr>
            <a:xfrm>
              <a:off x="4935083" y="3712622"/>
              <a:ext cx="5586786" cy="523220"/>
            </a:xfrm>
            <a:prstGeom prst="rect">
              <a:avLst/>
            </a:prstGeom>
          </p:spPr>
          <p:txBody>
            <a:bodyPr wrap="none">
              <a:spAutoFit/>
            </a:bodyPr>
            <a:lstStyle/>
            <a:p>
              <a:pPr lvl="0" algn="ctr">
                <a:defRPr/>
              </a:pPr>
              <a:r>
                <a:rPr lang="en-US" altLang="zh-CN" sz="2800" kern="0" dirty="0">
                  <a:solidFill>
                    <a:srgbClr val="267F42"/>
                  </a:solidFill>
                  <a:latin typeface="微软雅黑" panose="020B0503020204020204" pitchFamily="34" charset="-122"/>
                  <a:ea typeface="微软雅黑" panose="020B0503020204020204" pitchFamily="34" charset="-122"/>
                </a:rPr>
                <a:t>ADD YOUR TITLE DESCRIPTION</a:t>
              </a:r>
              <a:endParaRPr kumimoji="0" lang="en-US" altLang="zh-CN" sz="2800" b="0" i="0" u="none" strike="noStrike" kern="0" cap="none" spc="0" normalizeH="0" baseline="0" noProof="0" dirty="0">
                <a:ln>
                  <a:noFill/>
                </a:ln>
                <a:solidFill>
                  <a:srgbClr val="267F42"/>
                </a:solidFill>
                <a:effectLst/>
                <a:uLnTx/>
                <a:uFillTx/>
                <a:latin typeface="微软雅黑" panose="020B0503020204020204" pitchFamily="34" charset="-122"/>
                <a:ea typeface="微软雅黑" panose="020B0503020204020204" pitchFamily="34" charset="-122"/>
              </a:endParaRPr>
            </a:p>
          </p:txBody>
        </p:sp>
        <p:cxnSp>
          <p:nvCxnSpPr>
            <p:cNvPr id="26" name="品 11"/>
            <p:cNvCxnSpPr/>
            <p:nvPr>
              <p:custDataLst>
                <p:tags r:id="rId3"/>
              </p:custDataLst>
            </p:nvPr>
          </p:nvCxnSpPr>
          <p:spPr>
            <a:xfrm>
              <a:off x="4673220" y="3529385"/>
              <a:ext cx="6110515" cy="0"/>
            </a:xfrm>
            <a:prstGeom prst="line">
              <a:avLst/>
            </a:prstGeom>
            <a:noFill/>
            <a:ln w="6350" cap="flat" cmpd="sng" algn="ctr">
              <a:solidFill>
                <a:srgbClr val="267F42"/>
              </a:solidFill>
              <a:prstDash val="solid"/>
              <a:miter lim="800000"/>
            </a:ln>
            <a:effectLst/>
          </p:spPr>
        </p:cxnSp>
      </p:grpSp>
      <p:sp>
        <p:nvSpPr>
          <p:cNvPr id="27" name="椭圆 26"/>
          <p:cNvSpPr/>
          <p:nvPr/>
        </p:nvSpPr>
        <p:spPr>
          <a:xfrm>
            <a:off x="5194384" y="1239803"/>
            <a:ext cx="1801642" cy="1801638"/>
          </a:xfrm>
          <a:prstGeom prst="ellipse">
            <a:avLst/>
          </a:prstGeom>
          <a:noFill/>
          <a:ln>
            <a:solidFill>
              <a:srgbClr val="267F4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en-US" altLang="zh-CN" sz="7200" dirty="0">
                <a:solidFill>
                  <a:srgbClr val="267F42"/>
                </a:solidFill>
              </a:rPr>
              <a:t>2</a:t>
            </a:r>
            <a:endParaRPr lang="zh-CN" altLang="en-US" sz="7200" dirty="0">
              <a:solidFill>
                <a:srgbClr val="267F42"/>
              </a:solidFill>
            </a:endParaRPr>
          </a:p>
        </p:txBody>
      </p:sp>
    </p:spTree>
    <p:extLst>
      <p:ext uri="{BB962C8B-B14F-4D97-AF65-F5344CB8AC3E}">
        <p14:creationId xmlns:p14="http://schemas.microsoft.com/office/powerpoint/2010/main" val="72427717"/>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750" fill="hold"/>
                                        <p:tgtEl>
                                          <p:spTgt spid="14"/>
                                        </p:tgtEl>
                                        <p:attrNameLst>
                                          <p:attrName>ppt_w</p:attrName>
                                        </p:attrNameLst>
                                      </p:cBhvr>
                                      <p:tavLst>
                                        <p:tav tm="0">
                                          <p:val>
                                            <p:fltVal val="0"/>
                                          </p:val>
                                        </p:tav>
                                        <p:tav tm="100000">
                                          <p:val>
                                            <p:strVal val="#ppt_w"/>
                                          </p:val>
                                        </p:tav>
                                      </p:tavLst>
                                    </p:anim>
                                    <p:anim calcmode="lin" valueType="num">
                                      <p:cBhvr>
                                        <p:cTn id="8" dur="750" fill="hold"/>
                                        <p:tgtEl>
                                          <p:spTgt spid="14"/>
                                        </p:tgtEl>
                                        <p:attrNameLst>
                                          <p:attrName>ppt_h</p:attrName>
                                        </p:attrNameLst>
                                      </p:cBhvr>
                                      <p:tavLst>
                                        <p:tav tm="0">
                                          <p:val>
                                            <p:fltVal val="0"/>
                                          </p:val>
                                        </p:tav>
                                        <p:tav tm="100000">
                                          <p:val>
                                            <p:strVal val="#ppt_h"/>
                                          </p:val>
                                        </p:tav>
                                      </p:tavLst>
                                    </p:anim>
                                    <p:animEffect transition="in" filter="fade">
                                      <p:cBhvr>
                                        <p:cTn id="9" dur="750"/>
                                        <p:tgtEl>
                                          <p:spTgt spid="14"/>
                                        </p:tgtEl>
                                      </p:cBhvr>
                                    </p:animEffect>
                                  </p:childTnLst>
                                </p:cTn>
                              </p:par>
                            </p:childTnLst>
                          </p:cTn>
                        </p:par>
                        <p:par>
                          <p:cTn id="10" fill="hold">
                            <p:stCondLst>
                              <p:cond delay="750"/>
                            </p:stCondLst>
                            <p:childTnLst>
                              <p:par>
                                <p:cTn id="11" presetID="52" presetClass="entr" presetSubtype="0" fill="hold" grpId="0" nodeType="afterEffect">
                                  <p:stCondLst>
                                    <p:cond delay="0"/>
                                  </p:stCondLst>
                                  <p:childTnLst>
                                    <p:set>
                                      <p:cBhvr>
                                        <p:cTn id="12" dur="1" fill="hold">
                                          <p:stCondLst>
                                            <p:cond delay="0"/>
                                          </p:stCondLst>
                                        </p:cTn>
                                        <p:tgtEl>
                                          <p:spTgt spid="27"/>
                                        </p:tgtEl>
                                        <p:attrNameLst>
                                          <p:attrName>style.visibility</p:attrName>
                                        </p:attrNameLst>
                                      </p:cBhvr>
                                      <p:to>
                                        <p:strVal val="visible"/>
                                      </p:to>
                                    </p:set>
                                    <p:animScale>
                                      <p:cBhvr>
                                        <p:cTn id="13" dur="1000" decel="50000" fill="hold">
                                          <p:stCondLst>
                                            <p:cond delay="0"/>
                                          </p:stCondLst>
                                        </p:cTn>
                                        <p:tgtEl>
                                          <p:spTgt spid="2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1000" decel="50000" fill="hold">
                                          <p:stCondLst>
                                            <p:cond delay="0"/>
                                          </p:stCondLst>
                                        </p:cTn>
                                        <p:tgtEl>
                                          <p:spTgt spid="27"/>
                                        </p:tgtEl>
                                        <p:attrNameLst>
                                          <p:attrName>ppt_x</p:attrName>
                                          <p:attrName>ppt_y</p:attrName>
                                        </p:attrNameLst>
                                      </p:cBhvr>
                                    </p:animMotion>
                                    <p:animEffect transition="in" filter="fade">
                                      <p:cBhvr>
                                        <p:cTn id="15" dur="1000"/>
                                        <p:tgtEl>
                                          <p:spTgt spid="27"/>
                                        </p:tgtEl>
                                      </p:cBhvr>
                                    </p:animEffect>
                                  </p:childTnLst>
                                </p:cTn>
                              </p:par>
                            </p:childTnLst>
                          </p:cTn>
                        </p:par>
                        <p:par>
                          <p:cTn id="16" fill="hold">
                            <p:stCondLst>
                              <p:cond delay="1750"/>
                            </p:stCondLst>
                            <p:childTnLst>
                              <p:par>
                                <p:cTn id="17" presetID="2" presetClass="entr" presetSubtype="8" fill="hold" nodeType="afterEffect">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cBhvr additive="base">
                                        <p:cTn id="19" dur="750" fill="hold"/>
                                        <p:tgtEl>
                                          <p:spTgt spid="17"/>
                                        </p:tgtEl>
                                        <p:attrNameLst>
                                          <p:attrName>ppt_x</p:attrName>
                                        </p:attrNameLst>
                                      </p:cBhvr>
                                      <p:tavLst>
                                        <p:tav tm="0">
                                          <p:val>
                                            <p:strVal val="0-#ppt_w/2"/>
                                          </p:val>
                                        </p:tav>
                                        <p:tav tm="100000">
                                          <p:val>
                                            <p:strVal val="#ppt_x"/>
                                          </p:val>
                                        </p:tav>
                                      </p:tavLst>
                                    </p:anim>
                                    <p:anim calcmode="lin" valueType="num">
                                      <p:cBhvr additive="base">
                                        <p:cTn id="20" dur="75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TRACKING_SLIDES" val="1"/>
  <p:tag name="GENSWF_OUTPUT_FILE_NAME" val="33"/>
</p:tagLst>
</file>

<file path=ppt/tags/tag10.xml><?xml version="1.0" encoding="utf-8"?>
<p:tagLst xmlns:a="http://schemas.openxmlformats.org/drawingml/2006/main" xmlns:r="http://schemas.openxmlformats.org/officeDocument/2006/relationships" xmlns:p="http://schemas.openxmlformats.org/presentationml/2006/main">
  <p:tag name="PA" val="v3.0.1"/>
</p:tagLst>
</file>

<file path=ppt/tags/tag11.xml><?xml version="1.0" encoding="utf-8"?>
<p:tagLst xmlns:a="http://schemas.openxmlformats.org/drawingml/2006/main" xmlns:r="http://schemas.openxmlformats.org/officeDocument/2006/relationships" xmlns:p="http://schemas.openxmlformats.org/presentationml/2006/main">
  <p:tag name="PA" val="v3.0.1"/>
</p:tagLst>
</file>

<file path=ppt/tags/tag12.xml><?xml version="1.0" encoding="utf-8"?>
<p:tagLst xmlns:a="http://schemas.openxmlformats.org/drawingml/2006/main" xmlns:r="http://schemas.openxmlformats.org/officeDocument/2006/relationships" xmlns:p="http://schemas.openxmlformats.org/presentationml/2006/main">
  <p:tag name="PA" val="v3.0.1"/>
</p:tagLst>
</file>

<file path=ppt/tags/tag13.xml><?xml version="1.0" encoding="utf-8"?>
<p:tagLst xmlns:a="http://schemas.openxmlformats.org/drawingml/2006/main" xmlns:r="http://schemas.openxmlformats.org/officeDocument/2006/relationships" xmlns:p="http://schemas.openxmlformats.org/presentationml/2006/main">
  <p:tag name="PA" val="v3.0.1"/>
</p:tagLst>
</file>

<file path=ppt/tags/tag14.xml><?xml version="1.0" encoding="utf-8"?>
<p:tagLst xmlns:a="http://schemas.openxmlformats.org/drawingml/2006/main" xmlns:r="http://schemas.openxmlformats.org/officeDocument/2006/relationships" xmlns:p="http://schemas.openxmlformats.org/presentationml/2006/main">
  <p:tag name="PA" val="v3.0.1"/>
</p:tagLst>
</file>

<file path=ppt/tags/tag2.xml><?xml version="1.0" encoding="utf-8"?>
<p:tagLst xmlns:a="http://schemas.openxmlformats.org/drawingml/2006/main" xmlns:r="http://schemas.openxmlformats.org/officeDocument/2006/relationships" xmlns:p="http://schemas.openxmlformats.org/presentationml/2006/main">
  <p:tag name="PA" val="v3.0.0"/>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ags/tag4.xml><?xml version="1.0" encoding="utf-8"?>
<p:tagLst xmlns:a="http://schemas.openxmlformats.org/drawingml/2006/main" xmlns:r="http://schemas.openxmlformats.org/officeDocument/2006/relationships" xmlns:p="http://schemas.openxmlformats.org/presentationml/2006/main">
  <p:tag name="PA" val="v3.0.1"/>
</p:tagLst>
</file>

<file path=ppt/tags/tag5.xml><?xml version="1.0" encoding="utf-8"?>
<p:tagLst xmlns:a="http://schemas.openxmlformats.org/drawingml/2006/main" xmlns:r="http://schemas.openxmlformats.org/officeDocument/2006/relationships" xmlns:p="http://schemas.openxmlformats.org/presentationml/2006/main">
  <p:tag name="PA" val="v3.0.1"/>
</p:tagLst>
</file>

<file path=ppt/tags/tag6.xml><?xml version="1.0" encoding="utf-8"?>
<p:tagLst xmlns:a="http://schemas.openxmlformats.org/drawingml/2006/main" xmlns:r="http://schemas.openxmlformats.org/officeDocument/2006/relationships" xmlns:p="http://schemas.openxmlformats.org/presentationml/2006/main">
  <p:tag name="PA" val="v3.0.1"/>
</p:tagLst>
</file>

<file path=ppt/tags/tag7.xml><?xml version="1.0" encoding="utf-8"?>
<p:tagLst xmlns:a="http://schemas.openxmlformats.org/drawingml/2006/main" xmlns:r="http://schemas.openxmlformats.org/officeDocument/2006/relationships" xmlns:p="http://schemas.openxmlformats.org/presentationml/2006/main">
  <p:tag name="PA" val="v3.0.1"/>
</p:tagLst>
</file>

<file path=ppt/tags/tag8.xml><?xml version="1.0" encoding="utf-8"?>
<p:tagLst xmlns:a="http://schemas.openxmlformats.org/drawingml/2006/main" xmlns:r="http://schemas.openxmlformats.org/officeDocument/2006/relationships" xmlns:p="http://schemas.openxmlformats.org/presentationml/2006/main">
  <p:tag name="PA" val="v3.0.1"/>
</p:tagLst>
</file>

<file path=ppt/tags/tag9.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Office Theme">
  <a:themeElements>
    <a:clrScheme name="炫彩扁平2">
      <a:dk1>
        <a:srgbClr val="000000"/>
      </a:dk1>
      <a:lt1>
        <a:srgbClr val="FFFFFF"/>
      </a:lt1>
      <a:dk2>
        <a:srgbClr val="44546A"/>
      </a:dk2>
      <a:lt2>
        <a:srgbClr val="E7E6E6"/>
      </a:lt2>
      <a:accent1>
        <a:srgbClr val="FFBF53"/>
      </a:accent1>
      <a:accent2>
        <a:srgbClr val="F17475"/>
      </a:accent2>
      <a:accent3>
        <a:srgbClr val="01B3C5"/>
      </a:accent3>
      <a:accent4>
        <a:srgbClr val="77448C"/>
      </a:accent4>
      <a:accent5>
        <a:srgbClr val="00AF92"/>
      </a:accent5>
      <a:accent6>
        <a:srgbClr val="C65885"/>
      </a:accent6>
      <a:hlink>
        <a:srgbClr val="FCC79F"/>
      </a:hlink>
      <a:folHlink>
        <a:srgbClr val="869FB7"/>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4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5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6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7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8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3384</Words>
  <Application>Microsoft Office PowerPoint</Application>
  <PresentationFormat>自定义</PresentationFormat>
  <Paragraphs>320</Paragraphs>
  <Slides>28</Slides>
  <Notes>27</Notes>
  <HiddenSlides>0</HiddenSlides>
  <MMClips>1</MMClips>
  <ScaleCrop>false</ScaleCrop>
  <HeadingPairs>
    <vt:vector size="6" baseType="variant">
      <vt:variant>
        <vt:lpstr>已用的字体</vt:lpstr>
      </vt:variant>
      <vt:variant>
        <vt:i4>31</vt:i4>
      </vt:variant>
      <vt:variant>
        <vt:lpstr>主题</vt:lpstr>
      </vt:variant>
      <vt:variant>
        <vt:i4>10</vt:i4>
      </vt:variant>
      <vt:variant>
        <vt:lpstr>幻灯片标题</vt:lpstr>
      </vt:variant>
      <vt:variant>
        <vt:i4>28</vt:i4>
      </vt:variant>
    </vt:vector>
  </HeadingPairs>
  <TitlesOfParts>
    <vt:vector size="69" baseType="lpstr">
      <vt:lpstr>Arial Unicode MS</vt:lpstr>
      <vt:lpstr>Century Gothic</vt:lpstr>
      <vt:lpstr>Gill Sans</vt:lpstr>
      <vt:lpstr>Helvetica Neue Light</vt:lpstr>
      <vt:lpstr>Helvetica Neue Thin</vt:lpstr>
      <vt:lpstr>ITC Avant Garde Std Bk</vt:lpstr>
      <vt:lpstr>Lato Light</vt:lpstr>
      <vt:lpstr>Lato Regular</vt:lpstr>
      <vt:lpstr>LiHei Pro</vt:lpstr>
      <vt:lpstr>ＭＳ Ｐゴシック</vt:lpstr>
      <vt:lpstr>Open Sans</vt:lpstr>
      <vt:lpstr>Open Sans Extrabold</vt:lpstr>
      <vt:lpstr>Open Sans Light</vt:lpstr>
      <vt:lpstr>Open Sans Semibold</vt:lpstr>
      <vt:lpstr>PT Sans</vt:lpstr>
      <vt:lpstr>Raleway</vt:lpstr>
      <vt:lpstr>Signika</vt:lpstr>
      <vt:lpstr>等线</vt:lpstr>
      <vt:lpstr>等线 Light</vt:lpstr>
      <vt:lpstr>方正兰亭细黑_GBK</vt:lpstr>
      <vt:lpstr>方正正黑简体</vt:lpstr>
      <vt:lpstr>华文细黑</vt:lpstr>
      <vt:lpstr>迷你简汉真广标</vt:lpstr>
      <vt:lpstr>宋体</vt:lpstr>
      <vt:lpstr>微软雅黑</vt:lpstr>
      <vt:lpstr>微软雅黑 Light</vt:lpstr>
      <vt:lpstr>Arial</vt:lpstr>
      <vt:lpstr>Calibri</vt:lpstr>
      <vt:lpstr>Impact</vt:lpstr>
      <vt:lpstr>Roboto Condensed</vt:lpstr>
      <vt:lpstr>Segoe UI</vt:lpstr>
      <vt:lpstr>Office 主题​​</vt:lpstr>
      <vt:lpstr>1_Office Theme</vt:lpstr>
      <vt:lpstr>2_Office Theme</vt:lpstr>
      <vt:lpstr>3_Office Theme</vt:lpstr>
      <vt:lpstr>4_Office Theme</vt:lpstr>
      <vt:lpstr>5_Office Theme</vt:lpstr>
      <vt:lpstr>6_Office Theme</vt:lpstr>
      <vt:lpstr>7_Office Theme</vt:lpstr>
      <vt:lpstr>8_Office Theme</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keywords>user</cp:keywords>
  <cp:lastModifiedBy/>
  <cp:revision>1</cp:revision>
  <dcterms:created xsi:type="dcterms:W3CDTF">2017-06-30T12:41:29Z</dcterms:created>
  <dcterms:modified xsi:type="dcterms:W3CDTF">2018-10-18T14:05:43Z</dcterms:modified>
</cp:coreProperties>
</file>