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30"/>
  </p:notesMasterIdLst>
  <p:sldIdLst>
    <p:sldId id="256" r:id="rId2"/>
    <p:sldId id="258" r:id="rId3"/>
    <p:sldId id="282" r:id="rId4"/>
    <p:sldId id="257" r:id="rId5"/>
    <p:sldId id="265" r:id="rId6"/>
    <p:sldId id="259" r:id="rId7"/>
    <p:sldId id="261" r:id="rId8"/>
    <p:sldId id="262" r:id="rId9"/>
    <p:sldId id="268" r:id="rId10"/>
    <p:sldId id="272" r:id="rId11"/>
    <p:sldId id="260" r:id="rId12"/>
    <p:sldId id="271" r:id="rId13"/>
    <p:sldId id="273" r:id="rId14"/>
    <p:sldId id="275" r:id="rId15"/>
    <p:sldId id="276" r:id="rId16"/>
    <p:sldId id="277" r:id="rId17"/>
    <p:sldId id="263" r:id="rId18"/>
    <p:sldId id="269" r:id="rId19"/>
    <p:sldId id="266" r:id="rId20"/>
    <p:sldId id="270" r:id="rId21"/>
    <p:sldId id="274" r:id="rId22"/>
    <p:sldId id="264" r:id="rId23"/>
    <p:sldId id="278" r:id="rId24"/>
    <p:sldId id="279" r:id="rId25"/>
    <p:sldId id="280" r:id="rId26"/>
    <p:sldId id="281" r:id="rId27"/>
    <p:sldId id="267" r:id="rId28"/>
    <p:sldId id="283" r:id="rId29"/>
  </p:sldIdLst>
  <p:sldSz cx="12192000" cy="6858000"/>
  <p:notesSz cx="6858000" cy="9144000"/>
  <p:custDataLst>
    <p:tags r:id="rId3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3728"/>
    <a:srgbClr val="CB533E"/>
    <a:srgbClr val="B93C2B"/>
    <a:srgbClr val="BD4633"/>
    <a:srgbClr val="AA2E1C"/>
    <a:srgbClr val="B83F2B"/>
    <a:srgbClr val="D9755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5" autoAdjust="0"/>
  </p:normalViewPr>
  <p:slideViewPr>
    <p:cSldViewPr>
      <p:cViewPr varScale="1">
        <p:scale>
          <a:sx n="111" d="100"/>
          <a:sy n="111" d="100"/>
        </p:scale>
        <p:origin x="126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94574A1-34D7-4BDC-BEC2-612A7D33E3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B4B7079-2DAF-4141-B290-D549B11CEE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8C39D25-346A-4495-876E-E280882272B3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FECC3DFF-CFF7-4056-9E57-41E5A66D81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3BEDE1BA-13BB-4024-8C73-F00441903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0907464-D712-4096-9230-2D855CB58D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9ED3A1F-007D-4B4F-A1C3-98E8863DD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62825C-DF30-4E0C-B310-3B6BBBBADB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970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>
            <a:extLst>
              <a:ext uri="{FF2B5EF4-FFF2-40B4-BE49-F238E27FC236}">
                <a16:creationId xmlns="" xmlns:a16="http://schemas.microsoft.com/office/drawing/2014/main" id="{4A7F0070-1D6D-40F3-A04C-517E2964FD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>
            <a:extLst>
              <a:ext uri="{FF2B5EF4-FFF2-40B4-BE49-F238E27FC236}">
                <a16:creationId xmlns="" xmlns:a16="http://schemas.microsoft.com/office/drawing/2014/main" id="{30E4F5E2-5F70-4DBB-B214-7956D696D0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8" name="灯片编号占位符 3">
            <a:extLst>
              <a:ext uri="{FF2B5EF4-FFF2-40B4-BE49-F238E27FC236}">
                <a16:creationId xmlns="" xmlns:a16="http://schemas.microsoft.com/office/drawing/2014/main" id="{9A03BF9C-6DB1-4A2E-9226-B9E07A6D6F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E6008D1-A3F6-4E0A-A121-2CB513C1CB3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48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>
            <a:extLst>
              <a:ext uri="{FF2B5EF4-FFF2-40B4-BE49-F238E27FC236}">
                <a16:creationId xmlns="" xmlns:a16="http://schemas.microsoft.com/office/drawing/2014/main" id="{BFC2D5DB-6947-4769-9B20-5844B274A3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>
            <a:extLst>
              <a:ext uri="{FF2B5EF4-FFF2-40B4-BE49-F238E27FC236}">
                <a16:creationId xmlns="" xmlns:a16="http://schemas.microsoft.com/office/drawing/2014/main" id="{2301B458-D097-4119-9CE3-EA955343BC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04" name="灯片编号占位符 3">
            <a:extLst>
              <a:ext uri="{FF2B5EF4-FFF2-40B4-BE49-F238E27FC236}">
                <a16:creationId xmlns="" xmlns:a16="http://schemas.microsoft.com/office/drawing/2014/main" id="{B2C44809-C80B-445F-80BB-71B242620F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D750692-5ABA-4357-A38C-30719703740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057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>
            <a:extLst>
              <a:ext uri="{FF2B5EF4-FFF2-40B4-BE49-F238E27FC236}">
                <a16:creationId xmlns="" xmlns:a16="http://schemas.microsoft.com/office/drawing/2014/main" id="{60BB6E6C-921E-484F-A86E-DFCA2D9EC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>
            <a:extLst>
              <a:ext uri="{FF2B5EF4-FFF2-40B4-BE49-F238E27FC236}">
                <a16:creationId xmlns="" xmlns:a16="http://schemas.microsoft.com/office/drawing/2014/main" id="{8F5211E7-14FC-4972-9966-35E210FB84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28" name="灯片编号占位符 3">
            <a:extLst>
              <a:ext uri="{FF2B5EF4-FFF2-40B4-BE49-F238E27FC236}">
                <a16:creationId xmlns="" xmlns:a16="http://schemas.microsoft.com/office/drawing/2014/main" id="{D84C0C96-20CD-4864-9604-F1FFA9C66A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C6092ED-6D4E-4D12-8D8F-33A378836DEF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328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>
            <a:extLst>
              <a:ext uri="{FF2B5EF4-FFF2-40B4-BE49-F238E27FC236}">
                <a16:creationId xmlns="" xmlns:a16="http://schemas.microsoft.com/office/drawing/2014/main" id="{1B900F6A-71F2-4839-8B93-80F5F8ACDC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>
            <a:extLst>
              <a:ext uri="{FF2B5EF4-FFF2-40B4-BE49-F238E27FC236}">
                <a16:creationId xmlns="" xmlns:a16="http://schemas.microsoft.com/office/drawing/2014/main" id="{98EFF123-5630-4B95-AB14-7FB1632024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2" name="灯片编号占位符 3">
            <a:extLst>
              <a:ext uri="{FF2B5EF4-FFF2-40B4-BE49-F238E27FC236}">
                <a16:creationId xmlns="" xmlns:a16="http://schemas.microsoft.com/office/drawing/2014/main" id="{97B234AD-DAE5-4BEF-926F-4E688B74F3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074D875-49AC-4976-A3E2-3FA42A746BFD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40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>
            <a:extLst>
              <a:ext uri="{FF2B5EF4-FFF2-40B4-BE49-F238E27FC236}">
                <a16:creationId xmlns="" xmlns:a16="http://schemas.microsoft.com/office/drawing/2014/main" id="{2AB6CD6C-5B4B-403A-BB9E-A25FBE6022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>
            <a:extLst>
              <a:ext uri="{FF2B5EF4-FFF2-40B4-BE49-F238E27FC236}">
                <a16:creationId xmlns="" xmlns:a16="http://schemas.microsoft.com/office/drawing/2014/main" id="{393F06A7-0474-48A2-8AD3-BD3D867D3B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6" name="灯片编号占位符 3">
            <a:extLst>
              <a:ext uri="{FF2B5EF4-FFF2-40B4-BE49-F238E27FC236}">
                <a16:creationId xmlns="" xmlns:a16="http://schemas.microsoft.com/office/drawing/2014/main" id="{81007093-B03B-40B6-9CAD-9D57E75227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C4219D6-177F-48BB-8568-B41091C79F4F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77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>
            <a:extLst>
              <a:ext uri="{FF2B5EF4-FFF2-40B4-BE49-F238E27FC236}">
                <a16:creationId xmlns="" xmlns:a16="http://schemas.microsoft.com/office/drawing/2014/main" id="{5556FAE6-5FB0-403F-AF36-1B469AE96F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>
            <a:extLst>
              <a:ext uri="{FF2B5EF4-FFF2-40B4-BE49-F238E27FC236}">
                <a16:creationId xmlns="" xmlns:a16="http://schemas.microsoft.com/office/drawing/2014/main" id="{C5ADB6BF-E4CE-4224-8B36-3CDC66635A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00" name="灯片编号占位符 3">
            <a:extLst>
              <a:ext uri="{FF2B5EF4-FFF2-40B4-BE49-F238E27FC236}">
                <a16:creationId xmlns="" xmlns:a16="http://schemas.microsoft.com/office/drawing/2014/main" id="{683F2691-E506-4734-BCDF-B16E009707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40D2FA9-7D11-4EDB-BA61-4CD37C86BCB9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5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>
            <a:extLst>
              <a:ext uri="{FF2B5EF4-FFF2-40B4-BE49-F238E27FC236}">
                <a16:creationId xmlns="" xmlns:a16="http://schemas.microsoft.com/office/drawing/2014/main" id="{1890DA6D-06ED-42B0-B994-F0DAFDC4CC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>
            <a:extLst>
              <a:ext uri="{FF2B5EF4-FFF2-40B4-BE49-F238E27FC236}">
                <a16:creationId xmlns="" xmlns:a16="http://schemas.microsoft.com/office/drawing/2014/main" id="{40059973-4D1C-4CD8-8CCC-9944212FE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24" name="灯片编号占位符 3">
            <a:extLst>
              <a:ext uri="{FF2B5EF4-FFF2-40B4-BE49-F238E27FC236}">
                <a16:creationId xmlns="" xmlns:a16="http://schemas.microsoft.com/office/drawing/2014/main" id="{358E8176-8A3D-4C90-BCA6-D521C26EE4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46F6656-3130-45F1-9735-1D04B350777B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1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>
            <a:extLst>
              <a:ext uri="{FF2B5EF4-FFF2-40B4-BE49-F238E27FC236}">
                <a16:creationId xmlns="" xmlns:a16="http://schemas.microsoft.com/office/drawing/2014/main" id="{62DB93B0-E440-4D6F-B837-392D77CD9B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>
            <a:extLst>
              <a:ext uri="{FF2B5EF4-FFF2-40B4-BE49-F238E27FC236}">
                <a16:creationId xmlns="" xmlns:a16="http://schemas.microsoft.com/office/drawing/2014/main" id="{CC5A9C1B-C0C2-4D63-A00F-055FFD5A67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48" name="灯片编号占位符 3">
            <a:extLst>
              <a:ext uri="{FF2B5EF4-FFF2-40B4-BE49-F238E27FC236}">
                <a16:creationId xmlns="" xmlns:a16="http://schemas.microsoft.com/office/drawing/2014/main" id="{761C7631-376E-4456-89C3-4DB87FD26E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1EF1439-FC37-47A3-92F2-E48B9802A7FB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691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>
            <a:extLst>
              <a:ext uri="{FF2B5EF4-FFF2-40B4-BE49-F238E27FC236}">
                <a16:creationId xmlns="" xmlns:a16="http://schemas.microsoft.com/office/drawing/2014/main" id="{4250D303-2FC0-4101-92E7-728C045C2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>
            <a:extLst>
              <a:ext uri="{FF2B5EF4-FFF2-40B4-BE49-F238E27FC236}">
                <a16:creationId xmlns="" xmlns:a16="http://schemas.microsoft.com/office/drawing/2014/main" id="{5A757B95-9935-4116-A069-D0C9CF36EB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72" name="灯片编号占位符 3">
            <a:extLst>
              <a:ext uri="{FF2B5EF4-FFF2-40B4-BE49-F238E27FC236}">
                <a16:creationId xmlns="" xmlns:a16="http://schemas.microsoft.com/office/drawing/2014/main" id="{B3FE9D8C-5135-4E7B-9B2C-1AB0918338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FE4B8F3-C257-4D51-97B2-51CED5E1541F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97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>
            <a:extLst>
              <a:ext uri="{FF2B5EF4-FFF2-40B4-BE49-F238E27FC236}">
                <a16:creationId xmlns="" xmlns:a16="http://schemas.microsoft.com/office/drawing/2014/main" id="{F8FF5208-4533-4200-8193-949223897B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>
            <a:extLst>
              <a:ext uri="{FF2B5EF4-FFF2-40B4-BE49-F238E27FC236}">
                <a16:creationId xmlns="" xmlns:a16="http://schemas.microsoft.com/office/drawing/2014/main" id="{D65E7D8E-6E07-4B21-B75A-24BC7CF685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96" name="灯片编号占位符 3">
            <a:extLst>
              <a:ext uri="{FF2B5EF4-FFF2-40B4-BE49-F238E27FC236}">
                <a16:creationId xmlns="" xmlns:a16="http://schemas.microsoft.com/office/drawing/2014/main" id="{81B4BE6F-4D30-495E-8BEB-A4DD9013B8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8FE8558-A35B-45CF-91A4-129B0945FBDE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>
            <a:extLst>
              <a:ext uri="{FF2B5EF4-FFF2-40B4-BE49-F238E27FC236}">
                <a16:creationId xmlns="" xmlns:a16="http://schemas.microsoft.com/office/drawing/2014/main" id="{8A62679A-CEAF-4619-A235-72F26C3944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>
            <a:extLst>
              <a:ext uri="{FF2B5EF4-FFF2-40B4-BE49-F238E27FC236}">
                <a16:creationId xmlns="" xmlns:a16="http://schemas.microsoft.com/office/drawing/2014/main" id="{30D2E8B6-236F-4EDF-A6EF-8D2E5416C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20" name="灯片编号占位符 3">
            <a:extLst>
              <a:ext uri="{FF2B5EF4-FFF2-40B4-BE49-F238E27FC236}">
                <a16:creationId xmlns="" xmlns:a16="http://schemas.microsoft.com/office/drawing/2014/main" id="{844B0F41-1EC0-45D3-BE9C-998935215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C169DC0-0141-4249-A2A5-E56A3C4971AC}" type="slidenum">
              <a:rPr lang="zh-CN"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128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="" xmlns:a16="http://schemas.microsoft.com/office/drawing/2014/main" id="{76DC8E7A-A1D5-424F-A1F5-E407C8F5EE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>
            <a:extLst>
              <a:ext uri="{FF2B5EF4-FFF2-40B4-BE49-F238E27FC236}">
                <a16:creationId xmlns="" xmlns:a16="http://schemas.microsoft.com/office/drawing/2014/main" id="{594A3D3B-CA47-473D-BD84-22FD29559C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12" name="灯片编号占位符 3">
            <a:extLst>
              <a:ext uri="{FF2B5EF4-FFF2-40B4-BE49-F238E27FC236}">
                <a16:creationId xmlns="" xmlns:a16="http://schemas.microsoft.com/office/drawing/2014/main" id="{7FA021BB-CFB4-4E30-AC2F-740A9DCBD7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68A7905-F927-406F-B721-E1F00F0CFB21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5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>
            <a:extLst>
              <a:ext uri="{FF2B5EF4-FFF2-40B4-BE49-F238E27FC236}">
                <a16:creationId xmlns="" xmlns:a16="http://schemas.microsoft.com/office/drawing/2014/main" id="{F94A9616-39B0-453A-91D2-990A7A1AF7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>
            <a:extLst>
              <a:ext uri="{FF2B5EF4-FFF2-40B4-BE49-F238E27FC236}">
                <a16:creationId xmlns="" xmlns:a16="http://schemas.microsoft.com/office/drawing/2014/main" id="{E50B756E-DE62-4510-82F2-01D1EC3956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4" name="灯片编号占位符 3">
            <a:extLst>
              <a:ext uri="{FF2B5EF4-FFF2-40B4-BE49-F238E27FC236}">
                <a16:creationId xmlns="" xmlns:a16="http://schemas.microsoft.com/office/drawing/2014/main" id="{F5C5C236-D8DB-4064-B269-B61C0289CA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D5C8890-8AE5-4EF5-A920-D12D5D152B21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031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>
            <a:extLst>
              <a:ext uri="{FF2B5EF4-FFF2-40B4-BE49-F238E27FC236}">
                <a16:creationId xmlns="" xmlns:a16="http://schemas.microsoft.com/office/drawing/2014/main" id="{8333820A-3711-4145-97F3-80DC1CB364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>
            <a:extLst>
              <a:ext uri="{FF2B5EF4-FFF2-40B4-BE49-F238E27FC236}">
                <a16:creationId xmlns="" xmlns:a16="http://schemas.microsoft.com/office/drawing/2014/main" id="{C5A8F1EA-294C-4AC3-8184-C60C7BF298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68" name="灯片编号占位符 3">
            <a:extLst>
              <a:ext uri="{FF2B5EF4-FFF2-40B4-BE49-F238E27FC236}">
                <a16:creationId xmlns="" xmlns:a16="http://schemas.microsoft.com/office/drawing/2014/main" id="{7D2D48D0-E299-4BF9-A2F9-2638B1481F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F6DAF4F-B801-4A8E-A920-A3C7F7CE4616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64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>
            <a:extLst>
              <a:ext uri="{FF2B5EF4-FFF2-40B4-BE49-F238E27FC236}">
                <a16:creationId xmlns="" xmlns:a16="http://schemas.microsoft.com/office/drawing/2014/main" id="{67B7A48B-66A2-4428-AF0C-5957CA88C3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>
            <a:extLst>
              <a:ext uri="{FF2B5EF4-FFF2-40B4-BE49-F238E27FC236}">
                <a16:creationId xmlns="" xmlns:a16="http://schemas.microsoft.com/office/drawing/2014/main" id="{3101FDD0-8C4D-4922-979F-259965659C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92" name="灯片编号占位符 3">
            <a:extLst>
              <a:ext uri="{FF2B5EF4-FFF2-40B4-BE49-F238E27FC236}">
                <a16:creationId xmlns="" xmlns:a16="http://schemas.microsoft.com/office/drawing/2014/main" id="{4BCE6A04-8C6B-4D25-B487-4079F5792E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A8D6542-A2DA-418E-86FF-629555626930}" type="slidenum">
              <a:rPr lang="zh-CN"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036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>
            <a:extLst>
              <a:ext uri="{FF2B5EF4-FFF2-40B4-BE49-F238E27FC236}">
                <a16:creationId xmlns="" xmlns:a16="http://schemas.microsoft.com/office/drawing/2014/main" id="{16AA98D5-C4D1-4728-B496-06C9B4511A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>
            <a:extLst>
              <a:ext uri="{FF2B5EF4-FFF2-40B4-BE49-F238E27FC236}">
                <a16:creationId xmlns="" xmlns:a16="http://schemas.microsoft.com/office/drawing/2014/main" id="{236DFD78-1458-454E-953C-812A29B89D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16" name="灯片编号占位符 3">
            <a:extLst>
              <a:ext uri="{FF2B5EF4-FFF2-40B4-BE49-F238E27FC236}">
                <a16:creationId xmlns="" xmlns:a16="http://schemas.microsoft.com/office/drawing/2014/main" id="{AF2DD4B9-63A6-44FF-A9E8-98FDA11748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FCBA4E1-36DE-4F14-B034-66D817D64000}" type="slidenum">
              <a:rPr lang="zh-CN"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804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>
            <a:extLst>
              <a:ext uri="{FF2B5EF4-FFF2-40B4-BE49-F238E27FC236}">
                <a16:creationId xmlns="" xmlns:a16="http://schemas.microsoft.com/office/drawing/2014/main" id="{E430E043-1ED6-4AFD-A387-55A8336ED3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>
            <a:extLst>
              <a:ext uri="{FF2B5EF4-FFF2-40B4-BE49-F238E27FC236}">
                <a16:creationId xmlns="" xmlns:a16="http://schemas.microsoft.com/office/drawing/2014/main" id="{F5493D06-1FEB-44B4-8308-21EB549D38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40" name="灯片编号占位符 3">
            <a:extLst>
              <a:ext uri="{FF2B5EF4-FFF2-40B4-BE49-F238E27FC236}">
                <a16:creationId xmlns="" xmlns:a16="http://schemas.microsoft.com/office/drawing/2014/main" id="{CBD6684C-5225-4DDD-9A9C-442C94C590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7E02B45-84D4-4DA5-AB39-40012B62DA31}" type="slidenum">
              <a:rPr lang="zh-CN"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18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>
            <a:extLst>
              <a:ext uri="{FF2B5EF4-FFF2-40B4-BE49-F238E27FC236}">
                <a16:creationId xmlns="" xmlns:a16="http://schemas.microsoft.com/office/drawing/2014/main" id="{B9019A8E-951E-4659-AED8-55E549FFDC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>
            <a:extLst>
              <a:ext uri="{FF2B5EF4-FFF2-40B4-BE49-F238E27FC236}">
                <a16:creationId xmlns="" xmlns:a16="http://schemas.microsoft.com/office/drawing/2014/main" id="{CD9FC30F-03BC-4B34-87C9-16703568A8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64" name="灯片编号占位符 3">
            <a:extLst>
              <a:ext uri="{FF2B5EF4-FFF2-40B4-BE49-F238E27FC236}">
                <a16:creationId xmlns="" xmlns:a16="http://schemas.microsoft.com/office/drawing/2014/main" id="{0A5B0C13-1E84-4B2D-8FA4-6A0EB29479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9455BA-CBD3-4F7C-AA98-F4C7FEC27862}" type="slidenum">
              <a:rPr lang="zh-CN" altLang="en-US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50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>
            <a:extLst>
              <a:ext uri="{FF2B5EF4-FFF2-40B4-BE49-F238E27FC236}">
                <a16:creationId xmlns="" xmlns:a16="http://schemas.microsoft.com/office/drawing/2014/main" id="{4CB626FD-FF2C-4A4E-BED6-AC6E5F4978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>
            <a:extLst>
              <a:ext uri="{FF2B5EF4-FFF2-40B4-BE49-F238E27FC236}">
                <a16:creationId xmlns="" xmlns:a16="http://schemas.microsoft.com/office/drawing/2014/main" id="{F5DD1BD4-F0E4-433B-ADCC-877DF3F440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88" name="灯片编号占位符 3">
            <a:extLst>
              <a:ext uri="{FF2B5EF4-FFF2-40B4-BE49-F238E27FC236}">
                <a16:creationId xmlns="" xmlns:a16="http://schemas.microsoft.com/office/drawing/2014/main" id="{4A0061CA-F266-4E02-B694-B0B19B6F0C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FD1AB91-5F55-4BD5-8D67-04E469C706C6}" type="slidenum">
              <a:rPr lang="zh-CN" altLang="en-US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2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>
            <a:extLst>
              <a:ext uri="{FF2B5EF4-FFF2-40B4-BE49-F238E27FC236}">
                <a16:creationId xmlns="" xmlns:a16="http://schemas.microsoft.com/office/drawing/2014/main" id="{87BECAB0-AF41-452C-A27C-B3BB22513A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>
            <a:extLst>
              <a:ext uri="{FF2B5EF4-FFF2-40B4-BE49-F238E27FC236}">
                <a16:creationId xmlns="" xmlns:a16="http://schemas.microsoft.com/office/drawing/2014/main" id="{C97690B3-1D51-483F-8C76-3042BB0020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36" name="灯片编号占位符 3">
            <a:extLst>
              <a:ext uri="{FF2B5EF4-FFF2-40B4-BE49-F238E27FC236}">
                <a16:creationId xmlns="" xmlns:a16="http://schemas.microsoft.com/office/drawing/2014/main" id="{B47B761B-24BE-46AE-A9BA-F823D6713B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BEE1C18-8C42-4EEF-BCFE-6927D2D2A4AB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5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>
            <a:extLst>
              <a:ext uri="{FF2B5EF4-FFF2-40B4-BE49-F238E27FC236}">
                <a16:creationId xmlns="" xmlns:a16="http://schemas.microsoft.com/office/drawing/2014/main" id="{56F8574D-7DAA-43B0-9F96-0B29F0C8E2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>
            <a:extLst>
              <a:ext uri="{FF2B5EF4-FFF2-40B4-BE49-F238E27FC236}">
                <a16:creationId xmlns="" xmlns:a16="http://schemas.microsoft.com/office/drawing/2014/main" id="{56D0F511-A951-4780-813D-E1D3547FB7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>
            <a:extLst>
              <a:ext uri="{FF2B5EF4-FFF2-40B4-BE49-F238E27FC236}">
                <a16:creationId xmlns="" xmlns:a16="http://schemas.microsoft.com/office/drawing/2014/main" id="{994F755A-C237-439E-8DF7-2879D49A36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A26A691-94BC-4548-93E3-4BEBB8C2B841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49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>
            <a:extLst>
              <a:ext uri="{FF2B5EF4-FFF2-40B4-BE49-F238E27FC236}">
                <a16:creationId xmlns="" xmlns:a16="http://schemas.microsoft.com/office/drawing/2014/main" id="{A93F1910-91BB-4508-94FB-661CDA1555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>
            <a:extLst>
              <a:ext uri="{FF2B5EF4-FFF2-40B4-BE49-F238E27FC236}">
                <a16:creationId xmlns="" xmlns:a16="http://schemas.microsoft.com/office/drawing/2014/main" id="{F8BBF34F-5B5B-444F-ABDD-36271BAC6B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84" name="灯片编号占位符 3">
            <a:extLst>
              <a:ext uri="{FF2B5EF4-FFF2-40B4-BE49-F238E27FC236}">
                <a16:creationId xmlns="" xmlns:a16="http://schemas.microsoft.com/office/drawing/2014/main" id="{BE5791C3-97D0-47C0-8FEE-D4952EDAEA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EE1621F-DD77-422F-AC32-AE33060D2D86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35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>
            <a:extLst>
              <a:ext uri="{FF2B5EF4-FFF2-40B4-BE49-F238E27FC236}">
                <a16:creationId xmlns="" xmlns:a16="http://schemas.microsoft.com/office/drawing/2014/main" id="{DA11015D-7D84-490B-BF50-90212C2B7B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>
            <a:extLst>
              <a:ext uri="{FF2B5EF4-FFF2-40B4-BE49-F238E27FC236}">
                <a16:creationId xmlns="" xmlns:a16="http://schemas.microsoft.com/office/drawing/2014/main" id="{3B2B7913-C971-4D99-A453-490E2E2166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08" name="灯片编号占位符 3">
            <a:extLst>
              <a:ext uri="{FF2B5EF4-FFF2-40B4-BE49-F238E27FC236}">
                <a16:creationId xmlns="" xmlns:a16="http://schemas.microsoft.com/office/drawing/2014/main" id="{BEED57A9-F42E-4845-B265-0206AE1A77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FACCBDC-CB0D-4CE7-BD62-A16AA449123D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68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>
            <a:extLst>
              <a:ext uri="{FF2B5EF4-FFF2-40B4-BE49-F238E27FC236}">
                <a16:creationId xmlns="" xmlns:a16="http://schemas.microsoft.com/office/drawing/2014/main" id="{FF6E02A6-D5E1-452D-B221-2B99CA2FF6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>
            <a:extLst>
              <a:ext uri="{FF2B5EF4-FFF2-40B4-BE49-F238E27FC236}">
                <a16:creationId xmlns="" xmlns:a16="http://schemas.microsoft.com/office/drawing/2014/main" id="{30E61047-1A40-44FE-B2DB-F3E653221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32" name="灯片编号占位符 3">
            <a:extLst>
              <a:ext uri="{FF2B5EF4-FFF2-40B4-BE49-F238E27FC236}">
                <a16:creationId xmlns="" xmlns:a16="http://schemas.microsoft.com/office/drawing/2014/main" id="{F1273868-36F9-473F-8DB7-FA7BC36D15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8A21251-F09E-47B1-AE01-EFA9C266BF1D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80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>
            <a:extLst>
              <a:ext uri="{FF2B5EF4-FFF2-40B4-BE49-F238E27FC236}">
                <a16:creationId xmlns="" xmlns:a16="http://schemas.microsoft.com/office/drawing/2014/main" id="{B1382382-D410-44B5-B3B7-44730AE7AC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>
            <a:extLst>
              <a:ext uri="{FF2B5EF4-FFF2-40B4-BE49-F238E27FC236}">
                <a16:creationId xmlns="" xmlns:a16="http://schemas.microsoft.com/office/drawing/2014/main" id="{3932A35C-2562-4482-95CF-B54839352F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56" name="灯片编号占位符 3">
            <a:extLst>
              <a:ext uri="{FF2B5EF4-FFF2-40B4-BE49-F238E27FC236}">
                <a16:creationId xmlns="" xmlns:a16="http://schemas.microsoft.com/office/drawing/2014/main" id="{7D742B31-BA5D-46BA-A2EF-5DA3FF2357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8BBA1DB-D920-4551-A5E4-14C9F253B76C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40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>
            <a:extLst>
              <a:ext uri="{FF2B5EF4-FFF2-40B4-BE49-F238E27FC236}">
                <a16:creationId xmlns="" xmlns:a16="http://schemas.microsoft.com/office/drawing/2014/main" id="{B21E567A-FC4C-40AC-808E-5450FD55C4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>
            <a:extLst>
              <a:ext uri="{FF2B5EF4-FFF2-40B4-BE49-F238E27FC236}">
                <a16:creationId xmlns="" xmlns:a16="http://schemas.microsoft.com/office/drawing/2014/main" id="{4D31C74B-8D26-4859-AC40-D5C3E6F787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>
            <a:extLst>
              <a:ext uri="{FF2B5EF4-FFF2-40B4-BE49-F238E27FC236}">
                <a16:creationId xmlns="" xmlns:a16="http://schemas.microsoft.com/office/drawing/2014/main" id="{400945BC-DB8F-4D9A-BDE7-072E9A63E2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FAACBCE-6B7F-4592-8D6C-CB8FDCBEF783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64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A4D62C4-1CFE-4785-932C-9C4610351C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DFC85C-E806-46CB-95EB-EF03EAA81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7AFA03-E91A-4675-A50F-E7DC0E580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FC416A6-755D-4736-B2FC-606D50C66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42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A7E1BC-B2FF-44E1-8B53-1DEE62BB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15E3AAA-73E5-42AA-A3A2-5F97BFEE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50D2AA-B44A-4A0B-85C6-BB31CDCB0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1DC621F-7C55-4237-AC3D-D3B989D64D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4420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46C90E-EAB6-44F2-90F4-5E40C4A750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3DEBE2-8BB4-4268-B002-C2746512B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B1DC1F6-6EEE-493A-A90A-01641FBF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79F4FE6-3CBD-4687-9674-0C78998B804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6403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36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62AC837-164E-4D8E-872F-AE8AEAC592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13C376-C729-4266-B2EF-A4AE966C7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34AD75-63ED-498A-B587-69C526510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6CCABB5-68D8-4A1F-867B-E204D7F8038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566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06492EE-1876-42B2-BEEC-53B8F4D3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901F9B-FC7B-4430-9708-9C2A2B38D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178AC9-C222-4DDC-9695-8E901BEDE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DE74397-0F25-4C35-AD19-B64C0CF46A4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67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5197EE31-C36E-43D7-9814-31C2A94B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78B03F41-0AEE-4BAE-8EB2-73F261A31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BDB83A24-7B1B-4600-8591-6ABC0F35E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95688C8-1F89-470C-A1FC-0BBB6B33B87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3291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5CC21E-D549-4F25-8BD9-0A84CD858A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F46C0363-8005-4C2C-8EF3-5A728C215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3EAF801D-17A7-487E-B77B-C4F25C326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1CE146D-98CB-4353-9D6B-60F609C1991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6122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769E6CD9-E470-474D-924D-53B0CB876E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A964D631-479C-453A-A99E-E2F9E363A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9D9EA7F1-656F-4DE4-BEA0-0C7DDE970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7C560E1-7BD6-4AD9-A17D-2E478E9392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793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A0857681-7D9D-473B-B2BE-0D2954D0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1412CB2E-EEFB-4479-9E5A-0F7040CE2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7AA94AC-909C-4594-A1A9-782B6657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A2DFDF3-404D-45E7-9A54-FB4A368CEE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8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68B3D676-2BB2-43A4-89A4-F5166F71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E3230366-BD28-40B6-BDE3-A859502DE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D61F0A1E-D411-4323-A6DA-5F242BD53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A608D30-C990-4E10-9992-78497873557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4413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97CEFFE9-CB58-4937-900D-8871D7F4DF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F9D65506-B11D-4FFF-98F7-7E27FF37F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C63BB3BA-DC01-4EBA-84C1-8F6E2F2E6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1371A0A-817F-40C5-A02F-83BC36A3D58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9563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C476751-14D1-432A-BA18-B234D47E301D}"/>
              </a:ext>
            </a:extLst>
          </p:cNvPr>
          <p:cNvSpPr/>
          <p:nvPr userDrawn="1"/>
        </p:nvSpPr>
        <p:spPr>
          <a:xfrm>
            <a:off x="3048000" y="2576299"/>
            <a:ext cx="6096000" cy="1705403"/>
          </a:xfrm>
          <a:prstGeom prst="rect">
            <a:avLst/>
          </a:prstGeom>
          <a:solidFill>
            <a:srgbClr val="E6DBC4"/>
          </a:solidFill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13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5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13.pn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13.png"/><Relationship Id="rId4" Type="http://schemas.openxmlformats.org/officeDocument/2006/relationships/image" Target="../media/image39.png"/><Relationship Id="rId9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41.png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315" name="图片 4">
            <a:extLst>
              <a:ext uri="{FF2B5EF4-FFF2-40B4-BE49-F238E27FC236}">
                <a16:creationId xmlns="" xmlns:a16="http://schemas.microsoft.com/office/drawing/2014/main" id="{18CB2DEA-0B63-4CF0-8838-B94AD4731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3802063"/>
            <a:ext cx="11271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6">
            <a:extLst>
              <a:ext uri="{FF2B5EF4-FFF2-40B4-BE49-F238E27FC236}">
                <a16:creationId xmlns="" xmlns:a16="http://schemas.microsoft.com/office/drawing/2014/main" id="{CFAA3C3D-84A9-4F9F-A368-AB1A576DB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3" y="1747838"/>
            <a:ext cx="3498850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FC23868-B947-4435-8CDD-F57123019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79375"/>
            <a:ext cx="5810250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1">
            <a:extLst>
              <a:ext uri="{FF2B5EF4-FFF2-40B4-BE49-F238E27FC236}">
                <a16:creationId xmlns="" xmlns:a16="http://schemas.microsoft.com/office/drawing/2014/main" id="{18DBEF66-D69A-44A2-83C7-20030A1E3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700" y="2065338"/>
            <a:ext cx="477138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400" b="1" spc="300" dirty="0" smtClean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RANPINTANG</a:t>
            </a:r>
          </a:p>
          <a:p>
            <a:r>
              <a:rPr lang="zh-CN" altLang="en-US" sz="4400" spc="300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燃品</a:t>
            </a:r>
            <a:r>
              <a:rPr lang="zh-CN" altLang="en-US" sz="4400" spc="300" dirty="0" smtClean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堂党政</a:t>
            </a:r>
            <a:r>
              <a:rPr lang="zh-CN" altLang="en-US" sz="4400" spc="300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</a:p>
          <a:p>
            <a:endParaRPr lang="zh-CN" altLang="en-US" sz="4400" b="1" spc="300" dirty="0">
              <a:solidFill>
                <a:srgbClr val="DABD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4AB37BC-DA2A-4834-A272-0470ED892B22}"/>
              </a:ext>
            </a:extLst>
          </p:cNvPr>
          <p:cNvSpPr txBox="1"/>
          <p:nvPr/>
        </p:nvSpPr>
        <p:spPr>
          <a:xfrm>
            <a:off x="2044700" y="4187825"/>
            <a:ext cx="37433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spc="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热烈祝贺中华人民共和国成立</a:t>
            </a:r>
            <a:r>
              <a:rPr lang="en-US" altLang="zh-CN" sz="1400" spc="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69</a:t>
            </a:r>
            <a:r>
              <a:rPr lang="zh-CN" altLang="en-US" sz="1400" spc="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周年</a:t>
            </a:r>
          </a:p>
        </p:txBody>
      </p:sp>
      <p:sp>
        <p:nvSpPr>
          <p:cNvPr id="13320" name="文本框 7">
            <a:extLst>
              <a:ext uri="{FF2B5EF4-FFF2-40B4-BE49-F238E27FC236}">
                <a16:creationId xmlns="" xmlns:a16="http://schemas.microsoft.com/office/drawing/2014/main" id="{37646D6E-1762-4C6C-AF9B-57539C95C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625" y="3789363"/>
            <a:ext cx="9128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1949-2018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21DE8B3-A822-4DA7-B38E-6B2E5DE2EC31}"/>
              </a:ext>
            </a:extLst>
          </p:cNvPr>
          <p:cNvSpPr txBox="1"/>
          <p:nvPr/>
        </p:nvSpPr>
        <p:spPr>
          <a:xfrm>
            <a:off x="428625" y="2176463"/>
            <a:ext cx="354013" cy="24542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en-US" altLang="zh-CN" sz="1100" spc="600" dirty="0">
                <a:solidFill>
                  <a:srgbClr val="AD7A74"/>
                </a:solidFill>
              </a:rPr>
              <a:t>THE NATIONAL DAY</a:t>
            </a:r>
            <a:endParaRPr lang="zh-CN" altLang="en-US" sz="1100" spc="600" dirty="0">
              <a:solidFill>
                <a:srgbClr val="AD7A74"/>
              </a:solidFill>
            </a:endParaRPr>
          </a:p>
        </p:txBody>
      </p:sp>
      <p:pic>
        <p:nvPicPr>
          <p:cNvPr id="2" name="歌曲伴奏-党啊，亲爱的妈妈伴奏(www.goodkejian.com)">
            <a:hlinkClick r:id="" action="ppaction://media"/>
            <a:extLst>
              <a:ext uri="{FF2B5EF4-FFF2-40B4-BE49-F238E27FC236}">
                <a16:creationId xmlns="" xmlns:a16="http://schemas.microsoft.com/office/drawing/2014/main" id="{627EDCC3-E10D-4A23-B876-E73F6BA10B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215938" y="53180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8AEAA76-E146-4126-8EE2-711B50330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6">
            <a:extLst>
              <a:ext uri="{FF2B5EF4-FFF2-40B4-BE49-F238E27FC236}">
                <a16:creationId xmlns="" xmlns:a16="http://schemas.microsoft.com/office/drawing/2014/main" id="{6DDBAC18-ED52-48B1-A4C9-EE85F04A5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1508" name="TextBox 7">
            <a:extLst>
              <a:ext uri="{FF2B5EF4-FFF2-40B4-BE49-F238E27FC236}">
                <a16:creationId xmlns="" xmlns:a16="http://schemas.microsoft.com/office/drawing/2014/main" id="{F87CE8D3-901A-4652-AD53-18E26B700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D5369B9-F733-4910-8E68-2C9E28612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1755775"/>
            <a:ext cx="4752975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6">
            <a:extLst>
              <a:ext uri="{FF2B5EF4-FFF2-40B4-BE49-F238E27FC236}">
                <a16:creationId xmlns="" xmlns:a16="http://schemas.microsoft.com/office/drawing/2014/main" id="{469DE640-02DD-4529-857C-C15F13C6D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4841875"/>
            <a:ext cx="10525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97C1250-EEBB-482F-A4C2-DAA4CB46A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588" y="4376738"/>
            <a:ext cx="1747837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7">
            <a:extLst>
              <a:ext uri="{FF2B5EF4-FFF2-40B4-BE49-F238E27FC236}">
                <a16:creationId xmlns="" xmlns:a16="http://schemas.microsoft.com/office/drawing/2014/main" id="{A30CDFAE-48F5-49DA-BE48-92604AD73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2405063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22">
            <a:extLst>
              <a:ext uri="{FF2B5EF4-FFF2-40B4-BE49-F238E27FC236}">
                <a16:creationId xmlns="" xmlns:a16="http://schemas.microsoft.com/office/drawing/2014/main" id="{9951DEB3-910C-42D6-88A7-3B8313FF0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138" y="2400300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7">
            <a:extLst>
              <a:ext uri="{FF2B5EF4-FFF2-40B4-BE49-F238E27FC236}">
                <a16:creationId xmlns="" xmlns:a16="http://schemas.microsoft.com/office/drawing/2014/main" id="{FCAD8E92-2FCB-4A95-A95F-5B5F301A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4313" y="262096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4F4D5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4F4D5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1515" name="TextBox 7">
            <a:extLst>
              <a:ext uri="{FF2B5EF4-FFF2-40B4-BE49-F238E27FC236}">
                <a16:creationId xmlns="" xmlns:a16="http://schemas.microsoft.com/office/drawing/2014/main" id="{26F8D2D2-81E1-411F-A605-311F3A2E0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3675" y="262096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4F4D5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4F4D5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1516" name="文本框 27">
            <a:extLst>
              <a:ext uri="{FF2B5EF4-FFF2-40B4-BE49-F238E27FC236}">
                <a16:creationId xmlns="" xmlns:a16="http://schemas.microsoft.com/office/drawing/2014/main" id="{92AEF352-2E60-492B-8B9C-08392DEDA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1525" y="2979738"/>
            <a:ext cx="22193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21517" name="文本框 27">
            <a:extLst>
              <a:ext uri="{FF2B5EF4-FFF2-40B4-BE49-F238E27FC236}">
                <a16:creationId xmlns="" xmlns:a16="http://schemas.microsoft.com/office/drawing/2014/main" id="{4B2D7815-F405-4464-8690-216556253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0613" y="3417888"/>
            <a:ext cx="4525962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7">
            <a:extLst>
              <a:ext uri="{FF2B5EF4-FFF2-40B4-BE49-F238E27FC236}">
                <a16:creationId xmlns="" xmlns:a16="http://schemas.microsoft.com/office/drawing/2014/main" id="{8EAE0491-0364-419D-885B-3C3FDA633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1">
            <a:extLst>
              <a:ext uri="{FF2B5EF4-FFF2-40B4-BE49-F238E27FC236}">
                <a16:creationId xmlns="" xmlns:a16="http://schemas.microsoft.com/office/drawing/2014/main" id="{0E5F7730-D48E-4519-B18A-35811287E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6">
            <a:extLst>
              <a:ext uri="{FF2B5EF4-FFF2-40B4-BE49-F238E27FC236}">
                <a16:creationId xmlns="" xmlns:a16="http://schemas.microsoft.com/office/drawing/2014/main" id="{A39DE519-6742-4720-A2CB-D55FA88D4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2349500"/>
            <a:ext cx="4075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CB533E"/>
                </a:solidFill>
                <a:latin typeface="Impact" panose="020B0806030902050204" pitchFamily="34" charset="0"/>
              </a:rPr>
              <a:t>CHAPTER 2</a:t>
            </a:r>
            <a:endParaRPr lang="zh-CN" altLang="en-US" sz="7200">
              <a:solidFill>
                <a:srgbClr val="CB533E"/>
              </a:solidFill>
              <a:latin typeface="Impact" panose="020B0806030902050204" pitchFamily="34" charset="0"/>
            </a:endParaRPr>
          </a:p>
        </p:txBody>
      </p:sp>
      <p:sp>
        <p:nvSpPr>
          <p:cNvPr id="22533" name="TextBox 7">
            <a:extLst>
              <a:ext uri="{FF2B5EF4-FFF2-40B4-BE49-F238E27FC236}">
                <a16:creationId xmlns="" xmlns:a16="http://schemas.microsoft.com/office/drawing/2014/main" id="{ED3193A2-B237-401C-A7DB-3E37B4FD7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2349500"/>
            <a:ext cx="24415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第二部分</a:t>
            </a:r>
            <a:endParaRPr lang="en-US" altLang="zh-CN" sz="44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4D8C9F2C-B43C-4E7A-BC08-1325D2D02784}"/>
              </a:ext>
            </a:extLst>
          </p:cNvPr>
          <p:cNvSpPr txBox="1"/>
          <p:nvPr/>
        </p:nvSpPr>
        <p:spPr>
          <a:xfrm>
            <a:off x="6743700" y="3549650"/>
            <a:ext cx="3571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特粗" pitchFamily="34" charset="-122"/>
                <a:ea typeface="苹方 特粗" pitchFamily="34" charset="-122"/>
              </a:rPr>
              <a:t>请输入您的标题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2775" name="TextBox 7">
            <a:extLst>
              <a:ext uri="{FF2B5EF4-FFF2-40B4-BE49-F238E27FC236}">
                <a16:creationId xmlns="" xmlns:a16="http://schemas.microsoft.com/office/drawing/2014/main" id="{841010D3-0D91-478B-B3BE-C5575A1E3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NINDEBIAOTI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7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E31FBE4-53AC-4B83-A2EB-F4E8AB1B8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88" y="771525"/>
            <a:ext cx="5407025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5A9D18E-1E5E-4B0C-8C4C-0B427268C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060575"/>
            <a:ext cx="16637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34E6CBA-7BA3-4EC9-9E44-E01DF636B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2060575"/>
            <a:ext cx="16637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0B48FAE-D80A-474A-AB5D-CA5DD07E9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6">
            <a:extLst>
              <a:ext uri="{FF2B5EF4-FFF2-40B4-BE49-F238E27FC236}">
                <a16:creationId xmlns="" xmlns:a16="http://schemas.microsoft.com/office/drawing/2014/main" id="{639B8953-553B-4925-B63F-8E45F0083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3559" name="TextBox 7">
            <a:extLst>
              <a:ext uri="{FF2B5EF4-FFF2-40B4-BE49-F238E27FC236}">
                <a16:creationId xmlns="" xmlns:a16="http://schemas.microsoft.com/office/drawing/2014/main" id="{833E640B-8E46-4B4D-A9A4-CB4DF2BC3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Box 7">
            <a:extLst>
              <a:ext uri="{FF2B5EF4-FFF2-40B4-BE49-F238E27FC236}">
                <a16:creationId xmlns="" xmlns:a16="http://schemas.microsoft.com/office/drawing/2014/main" id="{63A73BD4-5988-4712-869A-2D4AF4AC8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5713" y="338931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4F4D5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4F4D5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3561" name="文本框 27">
            <a:extLst>
              <a:ext uri="{FF2B5EF4-FFF2-40B4-BE49-F238E27FC236}">
                <a16:creationId xmlns="" xmlns:a16="http://schemas.microsoft.com/office/drawing/2014/main" id="{6D295B84-F939-4262-8F2E-4195F6060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4614863"/>
            <a:ext cx="2736850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F72C073-7131-49A2-8BB7-BFF8D0C5E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2060575"/>
            <a:ext cx="16637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TextBox 7">
            <a:extLst>
              <a:ext uri="{FF2B5EF4-FFF2-40B4-BE49-F238E27FC236}">
                <a16:creationId xmlns="" xmlns:a16="http://schemas.microsoft.com/office/drawing/2014/main" id="{5A5E28CF-DCFD-43F1-BD4A-1D14FDD49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425" y="338931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4F4D5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4F4D5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3564" name="文本框 27">
            <a:extLst>
              <a:ext uri="{FF2B5EF4-FFF2-40B4-BE49-F238E27FC236}">
                <a16:creationId xmlns="" xmlns:a16="http://schemas.microsoft.com/office/drawing/2014/main" id="{9501E33A-145A-4F47-9BD0-79548AB0A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4614863"/>
            <a:ext cx="2736850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23565" name="TextBox 7">
            <a:extLst>
              <a:ext uri="{FF2B5EF4-FFF2-40B4-BE49-F238E27FC236}">
                <a16:creationId xmlns="" xmlns:a16="http://schemas.microsoft.com/office/drawing/2014/main" id="{9CEBF4B0-7CA7-492C-81D5-9AC3340CB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6663" y="338931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4F4D5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4F4D5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3566" name="文本框 27">
            <a:extLst>
              <a:ext uri="{FF2B5EF4-FFF2-40B4-BE49-F238E27FC236}">
                <a16:creationId xmlns="" xmlns:a16="http://schemas.microsoft.com/office/drawing/2014/main" id="{99942FF2-75FB-46CA-8840-DF4DD2DBB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2275" y="4614863"/>
            <a:ext cx="2736850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">
            <a:extLst>
              <a:ext uri="{FF2B5EF4-FFF2-40B4-BE49-F238E27FC236}">
                <a16:creationId xmlns="" xmlns:a16="http://schemas.microsoft.com/office/drawing/2014/main" id="{A8119836-9078-4067-8A08-8A4BD6E34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0"/>
            <a:ext cx="6464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FA8F9E-5911-4B0E-A072-3175BA165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6">
            <a:extLst>
              <a:ext uri="{FF2B5EF4-FFF2-40B4-BE49-F238E27FC236}">
                <a16:creationId xmlns="" xmlns:a16="http://schemas.microsoft.com/office/drawing/2014/main" id="{542527D3-136F-4B9A-818B-E8C99D131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4581" name="TextBox 7">
            <a:extLst>
              <a:ext uri="{FF2B5EF4-FFF2-40B4-BE49-F238E27FC236}">
                <a16:creationId xmlns="" xmlns:a16="http://schemas.microsoft.com/office/drawing/2014/main" id="{4171686A-B880-4BD6-B245-6C181915B5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2" name="图片 2">
            <a:extLst>
              <a:ext uri="{FF2B5EF4-FFF2-40B4-BE49-F238E27FC236}">
                <a16:creationId xmlns="" xmlns:a16="http://schemas.microsoft.com/office/drawing/2014/main" id="{4127DB72-138B-48A6-A954-AA32BD07F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13" y="1700213"/>
            <a:ext cx="44989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文本框 58">
            <a:extLst>
              <a:ext uri="{FF2B5EF4-FFF2-40B4-BE49-F238E27FC236}">
                <a16:creationId xmlns="" xmlns:a16="http://schemas.microsoft.com/office/drawing/2014/main" id="{B52354F7-C3CA-4C4B-BA2B-771FD38CB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1913" y="2060575"/>
            <a:ext cx="34893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4584" name="TextBox 7">
            <a:extLst>
              <a:ext uri="{FF2B5EF4-FFF2-40B4-BE49-F238E27FC236}">
                <a16:creationId xmlns="" xmlns:a16="http://schemas.microsoft.com/office/drawing/2014/main" id="{6F079CC4-17DE-41D5-9A24-8C473FDEB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5050" y="2565400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4585" name="TextBox 7">
            <a:extLst>
              <a:ext uri="{FF2B5EF4-FFF2-40B4-BE49-F238E27FC236}">
                <a16:creationId xmlns="" xmlns:a16="http://schemas.microsoft.com/office/drawing/2014/main" id="{C3794583-F993-4DBF-A23E-113259CE3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1800" y="4076700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4586" name="TextBox 7">
            <a:extLst>
              <a:ext uri="{FF2B5EF4-FFF2-40B4-BE49-F238E27FC236}">
                <a16:creationId xmlns="" xmlns:a16="http://schemas.microsoft.com/office/drawing/2014/main" id="{EFB4DB4F-E3CD-448A-B172-AA0AF58F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2775" y="4951413"/>
            <a:ext cx="11080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2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pic>
        <p:nvPicPr>
          <p:cNvPr id="24587" name="图片 6">
            <a:extLst>
              <a:ext uri="{FF2B5EF4-FFF2-40B4-BE49-F238E27FC236}">
                <a16:creationId xmlns="" xmlns:a16="http://schemas.microsoft.com/office/drawing/2014/main" id="{1ACCB80C-D498-4BB4-9D56-7CED53695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325" y="4622800"/>
            <a:ext cx="10525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A1ECD42-C5BC-4802-8DF0-AC8C6BAB1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4157663"/>
            <a:ext cx="1747837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>
            <a:extLst>
              <a:ext uri="{FF2B5EF4-FFF2-40B4-BE49-F238E27FC236}">
                <a16:creationId xmlns="" xmlns:a16="http://schemas.microsoft.com/office/drawing/2014/main" id="{5CE3A91C-B827-4F85-BF2E-067E53A5D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0" y="1985963"/>
            <a:ext cx="10080625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DF56A79-A4F9-40C3-9A2F-5A0DBC235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6">
            <a:extLst>
              <a:ext uri="{FF2B5EF4-FFF2-40B4-BE49-F238E27FC236}">
                <a16:creationId xmlns="" xmlns:a16="http://schemas.microsoft.com/office/drawing/2014/main" id="{03F7BB91-C39A-4C70-92EE-BAB3614FA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5605" name="TextBox 7">
            <a:extLst>
              <a:ext uri="{FF2B5EF4-FFF2-40B4-BE49-F238E27FC236}">
                <a16:creationId xmlns="" xmlns:a16="http://schemas.microsoft.com/office/drawing/2014/main" id="{67B085E9-9AC3-4808-9E88-904AB6F7F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A89F056-7940-4CE8-A5DB-5AC389155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954338"/>
            <a:ext cx="4229100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">
            <a:extLst>
              <a:ext uri="{FF2B5EF4-FFF2-40B4-BE49-F238E27FC236}">
                <a16:creationId xmlns="" xmlns:a16="http://schemas.microsoft.com/office/drawing/2014/main" id="{47395937-3CEB-43D0-9092-704329C70682}"/>
              </a:ext>
            </a:extLst>
          </p:cNvPr>
          <p:cNvSpPr txBox="1"/>
          <p:nvPr/>
        </p:nvSpPr>
        <p:spPr>
          <a:xfrm>
            <a:off x="8059738" y="3094038"/>
            <a:ext cx="99218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E6DBC4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E6DBC4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5608" name="文本框 27">
            <a:extLst>
              <a:ext uri="{FF2B5EF4-FFF2-40B4-BE49-F238E27FC236}">
                <a16:creationId xmlns="" xmlns:a16="http://schemas.microsoft.com/office/drawing/2014/main" id="{1D3218EA-5E43-4A23-8DAC-E795997D0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663" y="3421063"/>
            <a:ext cx="24479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A7976F6-5B23-4284-8DB6-14A29CACC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325" y="2208213"/>
            <a:ext cx="4814888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9">
            <a:extLst>
              <a:ext uri="{FF2B5EF4-FFF2-40B4-BE49-F238E27FC236}">
                <a16:creationId xmlns="" xmlns:a16="http://schemas.microsoft.com/office/drawing/2014/main" id="{85F8E059-F846-4258-BECA-760238826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0700"/>
            <a:ext cx="121920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F544B88-FD85-4ADA-99BE-9897DA80F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6">
            <a:extLst>
              <a:ext uri="{FF2B5EF4-FFF2-40B4-BE49-F238E27FC236}">
                <a16:creationId xmlns="" xmlns:a16="http://schemas.microsoft.com/office/drawing/2014/main" id="{B1A88EA9-0239-4B2F-8E55-3DFC7DFCE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6629" name="TextBox 7">
            <a:extLst>
              <a:ext uri="{FF2B5EF4-FFF2-40B4-BE49-F238E27FC236}">
                <a16:creationId xmlns="" xmlns:a16="http://schemas.microsoft.com/office/drawing/2014/main" id="{DF00632D-18A9-47CB-9DB6-A2D0B26DC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30" name="图片 2">
            <a:extLst>
              <a:ext uri="{FF2B5EF4-FFF2-40B4-BE49-F238E27FC236}">
                <a16:creationId xmlns="" xmlns:a16="http://schemas.microsoft.com/office/drawing/2014/main" id="{25DA1B3A-B80D-4278-80E7-E7657E453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675" y="2244725"/>
            <a:ext cx="213201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7">
            <a:extLst>
              <a:ext uri="{FF2B5EF4-FFF2-40B4-BE49-F238E27FC236}">
                <a16:creationId xmlns="" xmlns:a16="http://schemas.microsoft.com/office/drawing/2014/main" id="{F459717B-FD20-40D6-B91F-EF7616620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1013" y="2609935"/>
            <a:ext cx="1735137" cy="127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F10772A-2D47-4EAF-A96F-AB7087F41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839913"/>
            <a:ext cx="84296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10">
            <a:extLst>
              <a:ext uri="{FF2B5EF4-FFF2-40B4-BE49-F238E27FC236}">
                <a16:creationId xmlns="" xmlns:a16="http://schemas.microsoft.com/office/drawing/2014/main" id="{903D5948-2443-4298-BCA2-09B93C940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2244725"/>
            <a:ext cx="21304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11">
            <a:extLst>
              <a:ext uri="{FF2B5EF4-FFF2-40B4-BE49-F238E27FC236}">
                <a16:creationId xmlns="" xmlns:a16="http://schemas.microsoft.com/office/drawing/2014/main" id="{349F1346-ECAA-43E3-A5FE-607537D49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7938" y="2698821"/>
            <a:ext cx="1735137" cy="110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0ACA827-500D-4CB1-9F18-1EB63BAF5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1839913"/>
            <a:ext cx="84296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13">
            <a:extLst>
              <a:ext uri="{FF2B5EF4-FFF2-40B4-BE49-F238E27FC236}">
                <a16:creationId xmlns="" xmlns:a16="http://schemas.microsoft.com/office/drawing/2014/main" id="{1BC9FA81-E4CF-49AB-A005-2573A1902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2244725"/>
            <a:ext cx="21304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14">
            <a:extLst>
              <a:ext uri="{FF2B5EF4-FFF2-40B4-BE49-F238E27FC236}">
                <a16:creationId xmlns="" xmlns:a16="http://schemas.microsoft.com/office/drawing/2014/main" id="{18ABCD1A-4B65-406D-95CB-8A9B6DA8E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70900" y="2762039"/>
            <a:ext cx="1735138" cy="9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7663529-789E-4625-BF2F-DE1DAEA7E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839913"/>
            <a:ext cx="8429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D0EAECDD-B1B5-4BF6-B921-507D45D43D55}"/>
              </a:ext>
            </a:extLst>
          </p:cNvPr>
          <p:cNvSpPr txBox="1"/>
          <p:nvPr/>
        </p:nvSpPr>
        <p:spPr>
          <a:xfrm>
            <a:off x="1671638" y="4822825"/>
            <a:ext cx="155892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853528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853528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6640" name="文本框 27">
            <a:extLst>
              <a:ext uri="{FF2B5EF4-FFF2-40B4-BE49-F238E27FC236}">
                <a16:creationId xmlns="" xmlns:a16="http://schemas.microsoft.com/office/drawing/2014/main" id="{B6649E32-926A-4180-81F4-CCDF054A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638" y="5110163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="" xmlns:a16="http://schemas.microsoft.com/office/drawing/2014/main" id="{57A43E1C-279C-4B9C-B5CE-71B4C47892F3}"/>
              </a:ext>
            </a:extLst>
          </p:cNvPr>
          <p:cNvSpPr txBox="1"/>
          <p:nvPr/>
        </p:nvSpPr>
        <p:spPr>
          <a:xfrm>
            <a:off x="5086350" y="4822825"/>
            <a:ext cx="155892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853528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853528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6642" name="文本框 27">
            <a:extLst>
              <a:ext uri="{FF2B5EF4-FFF2-40B4-BE49-F238E27FC236}">
                <a16:creationId xmlns="" xmlns:a16="http://schemas.microsoft.com/office/drawing/2014/main" id="{78822A9C-5F2B-4D16-BAE9-6F1B097C9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6350" y="5110163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="" xmlns:a16="http://schemas.microsoft.com/office/drawing/2014/main" id="{7C259B24-0928-41EF-B4F1-14603A4682FF}"/>
              </a:ext>
            </a:extLst>
          </p:cNvPr>
          <p:cNvSpPr txBox="1"/>
          <p:nvPr/>
        </p:nvSpPr>
        <p:spPr>
          <a:xfrm>
            <a:off x="8470900" y="4822825"/>
            <a:ext cx="155892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853528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853528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6644" name="文本框 27">
            <a:extLst>
              <a:ext uri="{FF2B5EF4-FFF2-40B4-BE49-F238E27FC236}">
                <a16:creationId xmlns="" xmlns:a16="http://schemas.microsoft.com/office/drawing/2014/main" id="{2F253DDF-AAD7-468B-A35A-8E1938B29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900" y="5110163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3F38AD-1A43-48C7-B151-192DB2DAB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6">
            <a:extLst>
              <a:ext uri="{FF2B5EF4-FFF2-40B4-BE49-F238E27FC236}">
                <a16:creationId xmlns="" xmlns:a16="http://schemas.microsoft.com/office/drawing/2014/main" id="{83577931-7393-4783-B4BF-4110AED58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7652" name="TextBox 7">
            <a:extLst>
              <a:ext uri="{FF2B5EF4-FFF2-40B4-BE49-F238E27FC236}">
                <a16:creationId xmlns="" xmlns:a16="http://schemas.microsoft.com/office/drawing/2014/main" id="{D45B624F-F535-4758-8517-C5855A04C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3" name="图片 2">
            <a:extLst>
              <a:ext uri="{FF2B5EF4-FFF2-40B4-BE49-F238E27FC236}">
                <a16:creationId xmlns="" xmlns:a16="http://schemas.microsoft.com/office/drawing/2014/main" id="{F8330D2B-8936-48D4-88A0-672D9E083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1989138"/>
            <a:ext cx="7561262" cy="350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图片 5">
            <a:extLst>
              <a:ext uri="{FF2B5EF4-FFF2-40B4-BE49-F238E27FC236}">
                <a16:creationId xmlns="" xmlns:a16="http://schemas.microsoft.com/office/drawing/2014/main" id="{B5BA9660-D4BD-45C8-8A18-EFF2D6B68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2087563"/>
            <a:ext cx="1825625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69E5386-2738-4363-B444-F938B45B3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88" y="4257675"/>
            <a:ext cx="5175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TextBox 6">
            <a:extLst>
              <a:ext uri="{FF2B5EF4-FFF2-40B4-BE49-F238E27FC236}">
                <a16:creationId xmlns="" xmlns:a16="http://schemas.microsoft.com/office/drawing/2014/main" id="{A10F6E25-98D1-45F5-8CDD-E8DD74E0A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750" y="2430463"/>
            <a:ext cx="201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7A271A"/>
                </a:solidFill>
                <a:latin typeface="Impact" panose="020B0806030902050204" pitchFamily="34" charset="0"/>
              </a:rPr>
              <a:t>793520224</a:t>
            </a:r>
            <a:endParaRPr lang="zh-CN" altLang="en-US" sz="2400">
              <a:solidFill>
                <a:srgbClr val="7A271A"/>
              </a:solidFill>
              <a:latin typeface="Impact" panose="020B0806030902050204" pitchFamily="34" charset="0"/>
            </a:endParaRPr>
          </a:p>
        </p:txBody>
      </p:sp>
      <p:pic>
        <p:nvPicPr>
          <p:cNvPr id="27657" name="图片 9">
            <a:extLst>
              <a:ext uri="{FF2B5EF4-FFF2-40B4-BE49-F238E27FC236}">
                <a16:creationId xmlns="" xmlns:a16="http://schemas.microsoft.com/office/drawing/2014/main" id="{166933EE-6265-430B-ACF1-806903B7E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2378075"/>
            <a:ext cx="444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文本框 27">
            <a:extLst>
              <a:ext uri="{FF2B5EF4-FFF2-40B4-BE49-F238E27FC236}">
                <a16:creationId xmlns="" xmlns:a16="http://schemas.microsoft.com/office/drawing/2014/main" id="{465CD70E-00D6-42DF-9335-0EF1B02CA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2940050"/>
            <a:ext cx="65532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34E8F93-7D8F-4295-B1CC-13E3E45FA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8" y="4230688"/>
            <a:ext cx="460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4CFAA75-670E-4F97-ABEB-D6D94CDFD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38" y="4183063"/>
            <a:ext cx="4159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75CF377-876D-48D4-B70E-59459D79E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76713"/>
            <a:ext cx="6953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2247ADB-D23E-444B-9BD2-D8576C8F35F8}"/>
              </a:ext>
            </a:extLst>
          </p:cNvPr>
          <p:cNvCxnSpPr/>
          <p:nvPr/>
        </p:nvCxnSpPr>
        <p:spPr>
          <a:xfrm>
            <a:off x="4035425" y="3887788"/>
            <a:ext cx="616426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3" name="TextBox 7">
            <a:extLst>
              <a:ext uri="{FF2B5EF4-FFF2-40B4-BE49-F238E27FC236}">
                <a16:creationId xmlns="" xmlns:a16="http://schemas.microsoft.com/office/drawing/2014/main" id="{AA4ED42B-CA8B-4C40-8CBA-752179149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488" y="3175000"/>
            <a:ext cx="1460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24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pic>
        <p:nvPicPr>
          <p:cNvPr id="27664" name="图片 21">
            <a:extLst>
              <a:ext uri="{FF2B5EF4-FFF2-40B4-BE49-F238E27FC236}">
                <a16:creationId xmlns="" xmlns:a16="http://schemas.microsoft.com/office/drawing/2014/main" id="{DC86CC47-FF33-4BBA-8688-C64CCA86A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4073525"/>
            <a:ext cx="374650" cy="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图片 24">
            <a:extLst>
              <a:ext uri="{FF2B5EF4-FFF2-40B4-BE49-F238E27FC236}">
                <a16:creationId xmlns="" xmlns:a16="http://schemas.microsoft.com/office/drawing/2014/main" id="{B1EB5D70-C487-4EBA-85D7-DAB232FD5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3263"/>
            <a:ext cx="12192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7">
            <a:extLst>
              <a:ext uri="{FF2B5EF4-FFF2-40B4-BE49-F238E27FC236}">
                <a16:creationId xmlns="" xmlns:a16="http://schemas.microsoft.com/office/drawing/2014/main" id="{5A40FACB-0374-441B-8A06-FF9BD6486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图片 11">
            <a:extLst>
              <a:ext uri="{FF2B5EF4-FFF2-40B4-BE49-F238E27FC236}">
                <a16:creationId xmlns="" xmlns:a16="http://schemas.microsoft.com/office/drawing/2014/main" id="{72C20E35-1260-42D3-81E0-9C76FE7C9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83B23A10-CBE4-4439-839B-BB71A7840209}"/>
              </a:ext>
            </a:extLst>
          </p:cNvPr>
          <p:cNvSpPr txBox="1"/>
          <p:nvPr/>
        </p:nvSpPr>
        <p:spPr>
          <a:xfrm>
            <a:off x="6743700" y="3549650"/>
            <a:ext cx="3571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特粗" pitchFamily="34" charset="-122"/>
                <a:ea typeface="苹方 特粗" pitchFamily="34" charset="-122"/>
              </a:rPr>
              <a:t>请输入您的标题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45061" name="TextBox 7">
            <a:extLst>
              <a:ext uri="{FF2B5EF4-FFF2-40B4-BE49-F238E27FC236}">
                <a16:creationId xmlns="" xmlns:a16="http://schemas.microsoft.com/office/drawing/2014/main" id="{C1F74B26-FF28-4F84-8274-A2A0B5964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NINDEBIAOTI</a:t>
            </a:r>
          </a:p>
        </p:txBody>
      </p:sp>
      <p:sp>
        <p:nvSpPr>
          <p:cNvPr id="28678" name="TextBox 6">
            <a:extLst>
              <a:ext uri="{FF2B5EF4-FFF2-40B4-BE49-F238E27FC236}">
                <a16:creationId xmlns="" xmlns:a16="http://schemas.microsoft.com/office/drawing/2014/main" id="{5D9791DD-903B-4AEE-9710-A591242B4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2420938"/>
            <a:ext cx="4075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CB533E"/>
                </a:solidFill>
                <a:latin typeface="Impact" panose="020B0806030902050204" pitchFamily="34" charset="0"/>
              </a:rPr>
              <a:t>CHAPTER 3</a:t>
            </a:r>
            <a:endParaRPr lang="zh-CN" altLang="en-US" sz="7200" dirty="0">
              <a:solidFill>
                <a:srgbClr val="CB533E"/>
              </a:solidFill>
              <a:latin typeface="Impact" panose="020B0806030902050204" pitchFamily="34" charset="0"/>
            </a:endParaRPr>
          </a:p>
        </p:txBody>
      </p:sp>
      <p:sp>
        <p:nvSpPr>
          <p:cNvPr id="28679" name="TextBox 7">
            <a:extLst>
              <a:ext uri="{FF2B5EF4-FFF2-40B4-BE49-F238E27FC236}">
                <a16:creationId xmlns="" xmlns:a16="http://schemas.microsoft.com/office/drawing/2014/main" id="{7DF66E93-872E-4213-B803-C76DB05CD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2349500"/>
            <a:ext cx="24415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第三部分</a:t>
            </a:r>
            <a:endParaRPr lang="en-US" altLang="zh-CN" sz="44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0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2">
            <a:extLst>
              <a:ext uri="{FF2B5EF4-FFF2-40B4-BE49-F238E27FC236}">
                <a16:creationId xmlns="" xmlns:a16="http://schemas.microsoft.com/office/drawing/2014/main" id="{217C0D49-B797-4A69-90D4-D366B7412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646238"/>
            <a:ext cx="92630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FF4D0CB-632F-455F-8AA3-152CC95EE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6">
            <a:extLst>
              <a:ext uri="{FF2B5EF4-FFF2-40B4-BE49-F238E27FC236}">
                <a16:creationId xmlns="" xmlns:a16="http://schemas.microsoft.com/office/drawing/2014/main" id="{3B0A227B-B95A-431E-AF07-B24C518E2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9701" name="TextBox 7">
            <a:extLst>
              <a:ext uri="{FF2B5EF4-FFF2-40B4-BE49-F238E27FC236}">
                <a16:creationId xmlns="" xmlns:a16="http://schemas.microsoft.com/office/drawing/2014/main" id="{AACA0B2F-6B57-4430-9C3D-F7F8806BE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110" name="图片 15">
            <a:extLst>
              <a:ext uri="{FF2B5EF4-FFF2-40B4-BE49-F238E27FC236}">
                <a16:creationId xmlns="" xmlns:a16="http://schemas.microsoft.com/office/drawing/2014/main" id="{244D6E26-145D-4ACD-A870-83F32A1D9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2244725"/>
            <a:ext cx="9567863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Box 7">
            <a:extLst>
              <a:ext uri="{FF2B5EF4-FFF2-40B4-BE49-F238E27FC236}">
                <a16:creationId xmlns="" xmlns:a16="http://schemas.microsoft.com/office/drawing/2014/main" id="{02118CE6-1200-4B88-A9FF-E371D3A4A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1638" y="1720850"/>
            <a:ext cx="1722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20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29704" name="文本框 27">
            <a:extLst>
              <a:ext uri="{FF2B5EF4-FFF2-40B4-BE49-F238E27FC236}">
                <a16:creationId xmlns="" xmlns:a16="http://schemas.microsoft.com/office/drawing/2014/main" id="{CBC8A35B-95D7-430D-AB7F-C6DC13CCD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3394075"/>
            <a:ext cx="7704137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pic>
        <p:nvPicPr>
          <p:cNvPr id="29705" name="图片 6">
            <a:extLst>
              <a:ext uri="{FF2B5EF4-FFF2-40B4-BE49-F238E27FC236}">
                <a16:creationId xmlns="" xmlns:a16="http://schemas.microsoft.com/office/drawing/2014/main" id="{02ED78F6-D8AC-4536-8FC4-F3A044078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1684338"/>
            <a:ext cx="6175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图片 41">
            <a:extLst>
              <a:ext uri="{FF2B5EF4-FFF2-40B4-BE49-F238E27FC236}">
                <a16:creationId xmlns="" xmlns:a16="http://schemas.microsoft.com/office/drawing/2014/main" id="{27728ADE-2470-4ACC-B1E4-DF36E3030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1684338"/>
            <a:ext cx="6175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D21F0B4-EDF0-4B8D-A734-B5A76FC62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1919288"/>
            <a:ext cx="1585912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BCDA200-C05C-431E-9A92-EF095571F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1919288"/>
            <a:ext cx="15859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图片 4">
            <a:extLst>
              <a:ext uri="{FF2B5EF4-FFF2-40B4-BE49-F238E27FC236}">
                <a16:creationId xmlns="" xmlns:a16="http://schemas.microsoft.com/office/drawing/2014/main" id="{C2937EBB-D4AF-4826-A861-C92A18FBC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9650"/>
            <a:ext cx="12192000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A62AB7F-3BAA-411C-BE6A-6C9E48EAA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6">
            <a:extLst>
              <a:ext uri="{FF2B5EF4-FFF2-40B4-BE49-F238E27FC236}">
                <a16:creationId xmlns="" xmlns:a16="http://schemas.microsoft.com/office/drawing/2014/main" id="{47AB576C-8604-4DDD-84FA-14B99271E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0727" name="TextBox 7">
            <a:extLst>
              <a:ext uri="{FF2B5EF4-FFF2-40B4-BE49-F238E27FC236}">
                <a16:creationId xmlns="" xmlns:a16="http://schemas.microsoft.com/office/drawing/2014/main" id="{83B6E465-F3B4-4D26-8C2E-BD71ED127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>
            <a:extLst>
              <a:ext uri="{FF2B5EF4-FFF2-40B4-BE49-F238E27FC236}">
                <a16:creationId xmlns="" xmlns:a16="http://schemas.microsoft.com/office/drawing/2014/main" id="{79B3E568-01CF-4790-9D82-B0388F9DDCA1}"/>
              </a:ext>
            </a:extLst>
          </p:cNvPr>
          <p:cNvSpPr txBox="1"/>
          <p:nvPr/>
        </p:nvSpPr>
        <p:spPr>
          <a:xfrm>
            <a:off x="3303588" y="2238375"/>
            <a:ext cx="99218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D1BE95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D1BE95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0729" name="文本框 27">
            <a:extLst>
              <a:ext uri="{FF2B5EF4-FFF2-40B4-BE49-F238E27FC236}">
                <a16:creationId xmlns="" xmlns:a16="http://schemas.microsoft.com/office/drawing/2014/main" id="{6D4186E2-9B54-40C2-B7C1-EA2E3BA86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550" y="2908300"/>
            <a:ext cx="133826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4" name="TextBox 7">
            <a:extLst>
              <a:ext uri="{FF2B5EF4-FFF2-40B4-BE49-F238E27FC236}">
                <a16:creationId xmlns="" xmlns:a16="http://schemas.microsoft.com/office/drawing/2014/main" id="{2441388A-A409-4E10-AB0C-9D1DC8C86004}"/>
              </a:ext>
            </a:extLst>
          </p:cNvPr>
          <p:cNvSpPr txBox="1"/>
          <p:nvPr/>
        </p:nvSpPr>
        <p:spPr>
          <a:xfrm>
            <a:off x="5476875" y="2238375"/>
            <a:ext cx="992188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D1BE95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D1BE95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0731" name="文本框 27">
            <a:extLst>
              <a:ext uri="{FF2B5EF4-FFF2-40B4-BE49-F238E27FC236}">
                <a16:creationId xmlns="" xmlns:a16="http://schemas.microsoft.com/office/drawing/2014/main" id="{6C6CF2F3-9443-40B6-87DC-733BEDCAB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2908300"/>
            <a:ext cx="1338262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B66FBFEC-B87A-4E45-B831-627C10697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1919288"/>
            <a:ext cx="15843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7">
            <a:extLst>
              <a:ext uri="{FF2B5EF4-FFF2-40B4-BE49-F238E27FC236}">
                <a16:creationId xmlns="" xmlns:a16="http://schemas.microsoft.com/office/drawing/2014/main" id="{2DD7C356-5046-4A69-A570-FE6084B17386}"/>
              </a:ext>
            </a:extLst>
          </p:cNvPr>
          <p:cNvSpPr txBox="1"/>
          <p:nvPr/>
        </p:nvSpPr>
        <p:spPr>
          <a:xfrm>
            <a:off x="7591425" y="2241550"/>
            <a:ext cx="992188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D1BE95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D1BE95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0734" name="文本框 27">
            <a:extLst>
              <a:ext uri="{FF2B5EF4-FFF2-40B4-BE49-F238E27FC236}">
                <a16:creationId xmlns="" xmlns:a16="http://schemas.microsoft.com/office/drawing/2014/main" id="{2A2D385B-BF65-4D4C-8517-A80570ADA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8388" y="2911475"/>
            <a:ext cx="13366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0735" name="文本框 58">
            <a:extLst>
              <a:ext uri="{FF2B5EF4-FFF2-40B4-BE49-F238E27FC236}">
                <a16:creationId xmlns="" xmlns:a16="http://schemas.microsoft.com/office/drawing/2014/main" id="{0D9EDFC8-E9C5-4997-8E80-399874E91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50" y="4597400"/>
            <a:ext cx="715803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30736" name="图片 18">
            <a:extLst>
              <a:ext uri="{FF2B5EF4-FFF2-40B4-BE49-F238E27FC236}">
                <a16:creationId xmlns="" xmlns:a16="http://schemas.microsoft.com/office/drawing/2014/main" id="{BC08A6C3-F87E-4D7A-A5EB-096984CC8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4198938"/>
            <a:ext cx="2292350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6B119EA-DB98-4197-BDA9-C906B1B53B22}"/>
              </a:ext>
            </a:extLst>
          </p:cNvPr>
          <p:cNvSpPr txBox="1"/>
          <p:nvPr/>
        </p:nvSpPr>
        <p:spPr>
          <a:xfrm>
            <a:off x="2014538" y="1700213"/>
            <a:ext cx="5454650" cy="3168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pc="6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spc="6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spc="6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spc="6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000" spc="6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857BF45-8A20-4F54-86F4-3F33D7F48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0788" y="1916113"/>
            <a:ext cx="13827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6000">
                <a:solidFill>
                  <a:srgbClr val="6F2015"/>
                </a:solidFill>
                <a:latin typeface="Impact" panose="020B0806030902050204" pitchFamily="34" charset="0"/>
                <a:ea typeface="苹方 特粗" panose="020B0800000000000000" pitchFamily="34" charset="-122"/>
              </a:rPr>
              <a:t>PREFACE</a:t>
            </a:r>
            <a:endParaRPr lang="zh-CN" altLang="en-US" sz="6000">
              <a:solidFill>
                <a:srgbClr val="6F2015"/>
              </a:solidFill>
              <a:latin typeface="Impact" panose="020B0806030902050204" pitchFamily="34" charset="0"/>
              <a:ea typeface="苹方 特粗" panose="020B08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658BBCF-6A4A-4E3A-B285-3DF7DBBBA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2171700"/>
            <a:ext cx="111125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前言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CD90162-18FF-44CB-A64F-172A5D810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6">
            <a:extLst>
              <a:ext uri="{FF2B5EF4-FFF2-40B4-BE49-F238E27FC236}">
                <a16:creationId xmlns="" xmlns:a16="http://schemas.microsoft.com/office/drawing/2014/main" id="{25340866-7793-4B36-B67A-90AAFF83A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1748" name="TextBox 7">
            <a:extLst>
              <a:ext uri="{FF2B5EF4-FFF2-40B4-BE49-F238E27FC236}">
                <a16:creationId xmlns="" xmlns:a16="http://schemas.microsoft.com/office/drawing/2014/main" id="{23788BCB-BF0F-4E05-839F-D4C14309C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9B1450C-2C3B-47FD-9F29-132C8EA9E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1916113"/>
            <a:ext cx="6913563" cy="413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7">
            <a:extLst>
              <a:ext uri="{FF2B5EF4-FFF2-40B4-BE49-F238E27FC236}">
                <a16:creationId xmlns="" xmlns:a16="http://schemas.microsoft.com/office/drawing/2014/main" id="{49ED64F9-A26C-4956-BB0A-5EE910C4F21A}"/>
              </a:ext>
            </a:extLst>
          </p:cNvPr>
          <p:cNvSpPr txBox="1"/>
          <p:nvPr/>
        </p:nvSpPr>
        <p:spPr>
          <a:xfrm>
            <a:off x="1062038" y="2814638"/>
            <a:ext cx="99218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1751" name="文本框 27">
            <a:extLst>
              <a:ext uri="{FF2B5EF4-FFF2-40B4-BE49-F238E27FC236}">
                <a16:creationId xmlns="" xmlns:a16="http://schemas.microsoft.com/office/drawing/2014/main" id="{15B876ED-7953-4B4D-BE18-5860974A8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038" y="3141663"/>
            <a:ext cx="27368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="" xmlns:a16="http://schemas.microsoft.com/office/drawing/2014/main" id="{318A0570-8A33-43F2-B5C9-D7AE90803588}"/>
              </a:ext>
            </a:extLst>
          </p:cNvPr>
          <p:cNvSpPr txBox="1"/>
          <p:nvPr/>
        </p:nvSpPr>
        <p:spPr>
          <a:xfrm>
            <a:off x="6032500" y="2741613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E6DBC4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E6DBC4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1753" name="文本框 27">
            <a:extLst>
              <a:ext uri="{FF2B5EF4-FFF2-40B4-BE49-F238E27FC236}">
                <a16:creationId xmlns="" xmlns:a16="http://schemas.microsoft.com/office/drawing/2014/main" id="{A68F9725-BF25-48C6-ABB5-D7896CFAA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3068638"/>
            <a:ext cx="24479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24" name="TextBox 7">
            <a:extLst>
              <a:ext uri="{FF2B5EF4-FFF2-40B4-BE49-F238E27FC236}">
                <a16:creationId xmlns="" xmlns:a16="http://schemas.microsoft.com/office/drawing/2014/main" id="{DB05D789-49B5-4217-AF52-597764E37481}"/>
              </a:ext>
            </a:extLst>
          </p:cNvPr>
          <p:cNvSpPr txBox="1"/>
          <p:nvPr/>
        </p:nvSpPr>
        <p:spPr>
          <a:xfrm>
            <a:off x="8985250" y="2741613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E6DBC4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E6DBC4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1755" name="文本框 27">
            <a:extLst>
              <a:ext uri="{FF2B5EF4-FFF2-40B4-BE49-F238E27FC236}">
                <a16:creationId xmlns="" xmlns:a16="http://schemas.microsoft.com/office/drawing/2014/main" id="{28360101-B65A-45B7-8F9A-25FF65E21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8175" y="3068638"/>
            <a:ext cx="24479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8">
            <a:extLst>
              <a:ext uri="{FF2B5EF4-FFF2-40B4-BE49-F238E27FC236}">
                <a16:creationId xmlns="" xmlns:a16="http://schemas.microsoft.com/office/drawing/2014/main" id="{862D65E7-A0BA-468B-B048-40DCC02EA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0400"/>
            <a:ext cx="12192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7">
            <a:extLst>
              <a:ext uri="{FF2B5EF4-FFF2-40B4-BE49-F238E27FC236}">
                <a16:creationId xmlns="" xmlns:a16="http://schemas.microsoft.com/office/drawing/2014/main" id="{30DC01E9-F5BF-4FA0-BDCE-F89423354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0182" y="2420938"/>
            <a:ext cx="3886273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68CC72C-AA7B-4002-88B3-932E91CE4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Box 6">
            <a:extLst>
              <a:ext uri="{FF2B5EF4-FFF2-40B4-BE49-F238E27FC236}">
                <a16:creationId xmlns="" xmlns:a16="http://schemas.microsoft.com/office/drawing/2014/main" id="{A6F24AA8-6A6B-4310-9A46-A4B71DBA1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2774" name="TextBox 7">
            <a:extLst>
              <a:ext uri="{FF2B5EF4-FFF2-40B4-BE49-F238E27FC236}">
                <a16:creationId xmlns="" xmlns:a16="http://schemas.microsoft.com/office/drawing/2014/main" id="{9762122A-25D8-47FC-B9AB-EEA5082AD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49BA264-7F8F-44CB-AF14-012BC463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3" y="3416300"/>
            <a:ext cx="8636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131F58A-F4F8-4532-BDBC-55C866D33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0600" y="3413125"/>
            <a:ext cx="8826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BA5EDA-99A7-40A3-AC22-7246B7FC9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3" y="3413125"/>
            <a:ext cx="865187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9" name="TextBox 6">
            <a:extLst>
              <a:ext uri="{FF2B5EF4-FFF2-40B4-BE49-F238E27FC236}">
                <a16:creationId xmlns="" xmlns:a16="http://schemas.microsoft.com/office/drawing/2014/main" id="{EAF0E347-CDAC-44E0-B35A-2F5309509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3670300"/>
            <a:ext cx="641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>
                <a:solidFill>
                  <a:srgbClr val="833121"/>
                </a:solidFill>
                <a:latin typeface="Impact" panose="020B0806030902050204" pitchFamily="34" charset="0"/>
              </a:rPr>
              <a:t>25%</a:t>
            </a:r>
            <a:endParaRPr lang="zh-CN" altLang="en-US" sz="200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32780" name="TextBox 6">
            <a:extLst>
              <a:ext uri="{FF2B5EF4-FFF2-40B4-BE49-F238E27FC236}">
                <a16:creationId xmlns="" xmlns:a16="http://schemas.microsoft.com/office/drawing/2014/main" id="{9DAB2373-0E7F-4ADC-8831-05C4D9604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0588" y="3670300"/>
            <a:ext cx="642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>
                <a:solidFill>
                  <a:srgbClr val="833121"/>
                </a:solidFill>
                <a:latin typeface="Impact" panose="020B0806030902050204" pitchFamily="34" charset="0"/>
              </a:rPr>
              <a:t>50%</a:t>
            </a:r>
            <a:endParaRPr lang="zh-CN" altLang="en-US" sz="200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32781" name="TextBox 6">
            <a:extLst>
              <a:ext uri="{FF2B5EF4-FFF2-40B4-BE49-F238E27FC236}">
                <a16:creationId xmlns="" xmlns:a16="http://schemas.microsoft.com/office/drawing/2014/main" id="{345D1B2D-9095-43DD-8F10-597CD9C17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0" y="3649663"/>
            <a:ext cx="641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>
                <a:solidFill>
                  <a:srgbClr val="833121"/>
                </a:solidFill>
                <a:latin typeface="Impact" panose="020B0806030902050204" pitchFamily="34" charset="0"/>
              </a:rPr>
              <a:t>75%</a:t>
            </a:r>
            <a:endParaRPr lang="zh-CN" altLang="en-US" sz="200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="" xmlns:a16="http://schemas.microsoft.com/office/drawing/2014/main" id="{58B4371D-1776-4EEF-A969-7CE73E13ABCA}"/>
              </a:ext>
            </a:extLst>
          </p:cNvPr>
          <p:cNvSpPr txBox="1"/>
          <p:nvPr/>
        </p:nvSpPr>
        <p:spPr>
          <a:xfrm>
            <a:off x="6765925" y="2133600"/>
            <a:ext cx="155892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853528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853528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2783" name="文本框 27">
            <a:extLst>
              <a:ext uri="{FF2B5EF4-FFF2-40B4-BE49-F238E27FC236}">
                <a16:creationId xmlns="" xmlns:a16="http://schemas.microsoft.com/office/drawing/2014/main" id="{F7DD7AAA-1BB0-4903-B42B-B6287EC6F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2420938"/>
            <a:ext cx="42989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2784" name="文本框 27">
            <a:extLst>
              <a:ext uri="{FF2B5EF4-FFF2-40B4-BE49-F238E27FC236}">
                <a16:creationId xmlns="" xmlns:a16="http://schemas.microsoft.com/office/drawing/2014/main" id="{FF0285CF-7F11-42E6-80B1-2DE026CE0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4975" y="4341813"/>
            <a:ext cx="11112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2785" name="文本框 27">
            <a:extLst>
              <a:ext uri="{FF2B5EF4-FFF2-40B4-BE49-F238E27FC236}">
                <a16:creationId xmlns="" xmlns:a16="http://schemas.microsoft.com/office/drawing/2014/main" id="{EA88D946-7CCA-45E7-949F-2F680DC66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7225" y="4341813"/>
            <a:ext cx="11112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2786" name="文本框 27">
            <a:extLst>
              <a:ext uri="{FF2B5EF4-FFF2-40B4-BE49-F238E27FC236}">
                <a16:creationId xmlns="" xmlns:a16="http://schemas.microsoft.com/office/drawing/2014/main" id="{6DF6B83A-6E4F-4457-93DB-DFE007F2C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6300" y="4341813"/>
            <a:ext cx="11112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8">
            <a:extLst>
              <a:ext uri="{FF2B5EF4-FFF2-40B4-BE49-F238E27FC236}">
                <a16:creationId xmlns="" xmlns:a16="http://schemas.microsoft.com/office/drawing/2014/main" id="{875AE8C9-A233-4875-B236-ED2B9E674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图片 11">
            <a:extLst>
              <a:ext uri="{FF2B5EF4-FFF2-40B4-BE49-F238E27FC236}">
                <a16:creationId xmlns="" xmlns:a16="http://schemas.microsoft.com/office/drawing/2014/main" id="{117086D0-C367-4594-9AF3-EA0E51B0C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3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6">
            <a:extLst>
              <a:ext uri="{FF2B5EF4-FFF2-40B4-BE49-F238E27FC236}">
                <a16:creationId xmlns="" xmlns:a16="http://schemas.microsoft.com/office/drawing/2014/main" id="{73C56337-B694-4575-860E-D7FE176B5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2349500"/>
            <a:ext cx="4075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CB533E"/>
                </a:solidFill>
                <a:latin typeface="Impact" panose="020B0806030902050204" pitchFamily="34" charset="0"/>
              </a:rPr>
              <a:t>CHAPTER 4</a:t>
            </a:r>
            <a:endParaRPr lang="zh-CN" altLang="en-US" sz="7200">
              <a:solidFill>
                <a:srgbClr val="CB533E"/>
              </a:solidFill>
              <a:latin typeface="Impact" panose="020B0806030902050204" pitchFamily="34" charset="0"/>
            </a:endParaRPr>
          </a:p>
        </p:txBody>
      </p:sp>
      <p:sp>
        <p:nvSpPr>
          <p:cNvPr id="33797" name="TextBox 7">
            <a:extLst>
              <a:ext uri="{FF2B5EF4-FFF2-40B4-BE49-F238E27FC236}">
                <a16:creationId xmlns="" xmlns:a16="http://schemas.microsoft.com/office/drawing/2014/main" id="{E8967601-F0C5-4003-8EE5-AC8402ACA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2349500"/>
            <a:ext cx="24415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第四部分</a:t>
            </a:r>
            <a:endParaRPr lang="en-US" altLang="zh-CN" sz="44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D5889F3E-AF4B-4EFC-8EE7-BE02C6FDD462}"/>
              </a:ext>
            </a:extLst>
          </p:cNvPr>
          <p:cNvSpPr txBox="1"/>
          <p:nvPr/>
        </p:nvSpPr>
        <p:spPr>
          <a:xfrm>
            <a:off x="6743700" y="3549650"/>
            <a:ext cx="3571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特粗" pitchFamily="34" charset="-122"/>
                <a:ea typeface="苹方 特粗" pitchFamily="34" charset="-122"/>
              </a:rPr>
              <a:t>请输入您的标题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55303" name="TextBox 7">
            <a:extLst>
              <a:ext uri="{FF2B5EF4-FFF2-40B4-BE49-F238E27FC236}">
                <a16:creationId xmlns="" xmlns:a16="http://schemas.microsoft.com/office/drawing/2014/main" id="{B7340893-2481-4B1E-B0E1-816A506DB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NINDEBIAOTI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53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EB1CBC0-17F1-422A-A433-37D71F997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773238"/>
            <a:ext cx="121602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图片 18">
            <a:extLst>
              <a:ext uri="{FF2B5EF4-FFF2-40B4-BE49-F238E27FC236}">
                <a16:creationId xmlns="" xmlns:a16="http://schemas.microsoft.com/office/drawing/2014/main" id="{2B2429A2-DFC1-4E6F-B591-DAC087C5E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2228850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E5C4E5-A91D-4DF1-A9D0-513C7F1E6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6">
            <a:extLst>
              <a:ext uri="{FF2B5EF4-FFF2-40B4-BE49-F238E27FC236}">
                <a16:creationId xmlns="" xmlns:a16="http://schemas.microsoft.com/office/drawing/2014/main" id="{4BA6769F-2FC2-4717-B7C5-58E895E2A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4822" name="TextBox 7">
            <a:extLst>
              <a:ext uri="{FF2B5EF4-FFF2-40B4-BE49-F238E27FC236}">
                <a16:creationId xmlns="" xmlns:a16="http://schemas.microsoft.com/office/drawing/2014/main" id="{4B47CA09-23C5-49C8-904B-9F8494D67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23" name="图片 5">
            <a:extLst>
              <a:ext uri="{FF2B5EF4-FFF2-40B4-BE49-F238E27FC236}">
                <a16:creationId xmlns="" xmlns:a16="http://schemas.microsoft.com/office/drawing/2014/main" id="{8162804E-7764-47B7-A4B4-F7088FD31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375" y="2986088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图片 7">
            <a:extLst>
              <a:ext uri="{FF2B5EF4-FFF2-40B4-BE49-F238E27FC236}">
                <a16:creationId xmlns="" xmlns:a16="http://schemas.microsoft.com/office/drawing/2014/main" id="{7516134A-E975-42A9-904C-297A30CDA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2228850"/>
            <a:ext cx="221615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9">
            <a:extLst>
              <a:ext uri="{FF2B5EF4-FFF2-40B4-BE49-F238E27FC236}">
                <a16:creationId xmlns="" xmlns:a16="http://schemas.microsoft.com/office/drawing/2014/main" id="{74359516-9932-47B8-9696-B4A7C1024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2935288"/>
            <a:ext cx="6826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11">
            <a:extLst>
              <a:ext uri="{FF2B5EF4-FFF2-40B4-BE49-F238E27FC236}">
                <a16:creationId xmlns="" xmlns:a16="http://schemas.microsoft.com/office/drawing/2014/main" id="{EBA1412E-5D37-4C9E-BF03-50F2CD0B1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3033713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图片 13">
            <a:extLst>
              <a:ext uri="{FF2B5EF4-FFF2-40B4-BE49-F238E27FC236}">
                <a16:creationId xmlns="" xmlns:a16="http://schemas.microsoft.com/office/drawing/2014/main" id="{014CA1F6-7BB7-49D7-A837-55B852054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3019425"/>
            <a:ext cx="628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6" name="图片 16">
            <a:extLst>
              <a:ext uri="{FF2B5EF4-FFF2-40B4-BE49-F238E27FC236}">
                <a16:creationId xmlns="" xmlns:a16="http://schemas.microsoft.com/office/drawing/2014/main" id="{EC4E8EE9-EA9D-4264-AD4F-AA72231BF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0" y="2228850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7" name="图片 17">
            <a:extLst>
              <a:ext uri="{FF2B5EF4-FFF2-40B4-BE49-F238E27FC236}">
                <a16:creationId xmlns="" xmlns:a16="http://schemas.microsoft.com/office/drawing/2014/main" id="{0A658329-8460-4958-BC90-411666971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75" y="2228850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0" name="TextBox 7">
            <a:extLst>
              <a:ext uri="{FF2B5EF4-FFF2-40B4-BE49-F238E27FC236}">
                <a16:creationId xmlns="" xmlns:a16="http://schemas.microsoft.com/office/drawing/2014/main" id="{27445B37-6E76-482C-A4B1-E3F1D4EE0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238" y="3810000"/>
            <a:ext cx="14620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4831" name="文本框 27">
            <a:extLst>
              <a:ext uri="{FF2B5EF4-FFF2-40B4-BE49-F238E27FC236}">
                <a16:creationId xmlns="" xmlns:a16="http://schemas.microsoft.com/office/drawing/2014/main" id="{015AC6E7-9A79-42D0-A387-26070F552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3" y="4967288"/>
            <a:ext cx="2020887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4832" name="TextBox 7">
            <a:extLst>
              <a:ext uri="{FF2B5EF4-FFF2-40B4-BE49-F238E27FC236}">
                <a16:creationId xmlns="" xmlns:a16="http://schemas.microsoft.com/office/drawing/2014/main" id="{CE4E3DB1-1BB5-4E7B-B420-D3526620C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7988" y="3810000"/>
            <a:ext cx="14620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4833" name="文本框 27">
            <a:extLst>
              <a:ext uri="{FF2B5EF4-FFF2-40B4-BE49-F238E27FC236}">
                <a16:creationId xmlns="" xmlns:a16="http://schemas.microsoft.com/office/drawing/2014/main" id="{57E8BA26-667A-467E-968C-ED9FFA9D9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4967288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4834" name="TextBox 7">
            <a:extLst>
              <a:ext uri="{FF2B5EF4-FFF2-40B4-BE49-F238E27FC236}">
                <a16:creationId xmlns="" xmlns:a16="http://schemas.microsoft.com/office/drawing/2014/main" id="{7BFE40E9-BEAA-48FF-80ED-6C7E3E429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5613" y="3806825"/>
            <a:ext cx="14620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4835" name="文本框 27">
            <a:extLst>
              <a:ext uri="{FF2B5EF4-FFF2-40B4-BE49-F238E27FC236}">
                <a16:creationId xmlns="" xmlns:a16="http://schemas.microsoft.com/office/drawing/2014/main" id="{2B059835-EAB0-4587-BF0A-5F53258F0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4964113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4836" name="TextBox 7">
            <a:extLst>
              <a:ext uri="{FF2B5EF4-FFF2-40B4-BE49-F238E27FC236}">
                <a16:creationId xmlns="" xmlns:a16="http://schemas.microsoft.com/office/drawing/2014/main" id="{28F616BD-3606-42C1-90BE-05A787BC9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0" y="3806825"/>
            <a:ext cx="1462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4837" name="文本框 27">
            <a:extLst>
              <a:ext uri="{FF2B5EF4-FFF2-40B4-BE49-F238E27FC236}">
                <a16:creationId xmlns="" xmlns:a16="http://schemas.microsoft.com/office/drawing/2014/main" id="{A2B6727B-4F95-4F12-8299-9931388A0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5925" y="4964113"/>
            <a:ext cx="20193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4216DDE-E4B0-4716-B083-E7F4FE602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6">
            <a:extLst>
              <a:ext uri="{FF2B5EF4-FFF2-40B4-BE49-F238E27FC236}">
                <a16:creationId xmlns="" xmlns:a16="http://schemas.microsoft.com/office/drawing/2014/main" id="{BAC44BC0-8365-40EE-B737-EC91AE4AB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5844" name="TextBox 7">
            <a:extLst>
              <a:ext uri="{FF2B5EF4-FFF2-40B4-BE49-F238E27FC236}">
                <a16:creationId xmlns="" xmlns:a16="http://schemas.microsoft.com/office/drawing/2014/main" id="{91D312DE-0433-46BE-AE99-416DCDE85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397" name="图片 2">
            <a:extLst>
              <a:ext uri="{FF2B5EF4-FFF2-40B4-BE49-F238E27FC236}">
                <a16:creationId xmlns="" xmlns:a16="http://schemas.microsoft.com/office/drawing/2014/main" id="{6E69BA22-09B2-4692-B197-2003EC107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420938"/>
            <a:ext cx="84963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D88586D-802F-44FF-A5C5-AC3A15BDD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2105025"/>
            <a:ext cx="8413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BCE7D14-0103-4BDF-B59A-D8EF23E10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2232025"/>
            <a:ext cx="8413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455B090-CA0D-47DD-8BC9-9BB3A0873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0" y="2322513"/>
            <a:ext cx="842963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Box 7">
            <a:extLst>
              <a:ext uri="{FF2B5EF4-FFF2-40B4-BE49-F238E27FC236}">
                <a16:creationId xmlns="" xmlns:a16="http://schemas.microsoft.com/office/drawing/2014/main" id="{17CBB760-41B7-4837-8048-CFB428817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4800" y="2676525"/>
            <a:ext cx="1462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5850" name="TextBox 7">
            <a:extLst>
              <a:ext uri="{FF2B5EF4-FFF2-40B4-BE49-F238E27FC236}">
                <a16:creationId xmlns="" xmlns:a16="http://schemas.microsoft.com/office/drawing/2014/main" id="{0047F225-8876-4157-9799-38CE47C6A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075" y="2781300"/>
            <a:ext cx="1462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5851" name="TextBox 7">
            <a:extLst>
              <a:ext uri="{FF2B5EF4-FFF2-40B4-BE49-F238E27FC236}">
                <a16:creationId xmlns="" xmlns:a16="http://schemas.microsoft.com/office/drawing/2014/main" id="{25F2B6D4-4993-4015-A4F0-B304952B7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9463" y="2844800"/>
            <a:ext cx="14620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rgbClr val="E6DBC4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E6DBC4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5852" name="文本框 27">
            <a:extLst>
              <a:ext uri="{FF2B5EF4-FFF2-40B4-BE49-F238E27FC236}">
                <a16:creationId xmlns="" xmlns:a16="http://schemas.microsoft.com/office/drawing/2014/main" id="{1D608D6B-14BB-4D19-9F15-62EC45243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25" y="3817938"/>
            <a:ext cx="2019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5853" name="文本框 27">
            <a:extLst>
              <a:ext uri="{FF2B5EF4-FFF2-40B4-BE49-F238E27FC236}">
                <a16:creationId xmlns="" xmlns:a16="http://schemas.microsoft.com/office/drawing/2014/main" id="{E1354EF8-A888-4C60-8612-0C3C18E9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788" y="3817938"/>
            <a:ext cx="2019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5854" name="文本框 27">
            <a:extLst>
              <a:ext uri="{FF2B5EF4-FFF2-40B4-BE49-F238E27FC236}">
                <a16:creationId xmlns="" xmlns:a16="http://schemas.microsoft.com/office/drawing/2014/main" id="{86E552EA-3509-4650-8A2C-90DB42BFD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4950" y="3814763"/>
            <a:ext cx="2019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pic>
        <p:nvPicPr>
          <p:cNvPr id="35855" name="图片 15">
            <a:extLst>
              <a:ext uri="{FF2B5EF4-FFF2-40B4-BE49-F238E27FC236}">
                <a16:creationId xmlns="" xmlns:a16="http://schemas.microsoft.com/office/drawing/2014/main" id="{2F660773-190E-4921-9568-CB7E1ABDF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3263"/>
            <a:ext cx="12192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8069364-7B34-4E47-AEAC-26EB2128D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6">
            <a:extLst>
              <a:ext uri="{FF2B5EF4-FFF2-40B4-BE49-F238E27FC236}">
                <a16:creationId xmlns="" xmlns:a16="http://schemas.microsoft.com/office/drawing/2014/main" id="{41D6A6AD-A569-4933-9432-57E1AB953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6868" name="TextBox 7">
            <a:extLst>
              <a:ext uri="{FF2B5EF4-FFF2-40B4-BE49-F238E27FC236}">
                <a16:creationId xmlns="" xmlns:a16="http://schemas.microsoft.com/office/drawing/2014/main" id="{C97809B9-06E6-48CE-9E76-834C90363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45" name="图片 2">
            <a:extLst>
              <a:ext uri="{FF2B5EF4-FFF2-40B4-BE49-F238E27FC236}">
                <a16:creationId xmlns="" xmlns:a16="http://schemas.microsoft.com/office/drawing/2014/main" id="{1340B269-E45B-420F-B772-5705C75D1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598613"/>
            <a:ext cx="8208963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DC9CECC-8FCC-41B8-B190-BCC156435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1430338"/>
            <a:ext cx="3167062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13">
            <a:extLst>
              <a:ext uri="{FF2B5EF4-FFF2-40B4-BE49-F238E27FC236}">
                <a16:creationId xmlns="" xmlns:a16="http://schemas.microsoft.com/office/drawing/2014/main" id="{8B0FF57D-8554-4C93-8021-C1FE32E9B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1598613"/>
            <a:ext cx="28511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">
            <a:extLst>
              <a:ext uri="{FF2B5EF4-FFF2-40B4-BE49-F238E27FC236}">
                <a16:creationId xmlns="" xmlns:a16="http://schemas.microsoft.com/office/drawing/2014/main" id="{49425178-EEAB-4CD0-8D0A-F4ED073A904B}"/>
              </a:ext>
            </a:extLst>
          </p:cNvPr>
          <p:cNvSpPr txBox="1"/>
          <p:nvPr/>
        </p:nvSpPr>
        <p:spPr>
          <a:xfrm>
            <a:off x="5672138" y="3705225"/>
            <a:ext cx="99218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E6DBC4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E6DBC4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36873" name="文本框 27">
            <a:extLst>
              <a:ext uri="{FF2B5EF4-FFF2-40B4-BE49-F238E27FC236}">
                <a16:creationId xmlns="" xmlns:a16="http://schemas.microsoft.com/office/drawing/2014/main" id="{4A9E8AE6-BEDA-4A65-A037-B32BAFAFF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4032250"/>
            <a:ext cx="2447925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E6DBC4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6874" name="文本框 27">
            <a:extLst>
              <a:ext uri="{FF2B5EF4-FFF2-40B4-BE49-F238E27FC236}">
                <a16:creationId xmlns="" xmlns:a16="http://schemas.microsoft.com/office/drawing/2014/main" id="{CBF346F6-FFDA-4CBC-806D-354E74C66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9838" y="2557463"/>
            <a:ext cx="16414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6875" name="文本框 27">
            <a:extLst>
              <a:ext uri="{FF2B5EF4-FFF2-40B4-BE49-F238E27FC236}">
                <a16:creationId xmlns="" xmlns:a16="http://schemas.microsoft.com/office/drawing/2014/main" id="{B03B47F5-AA37-4ABF-8F23-8831B4178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0850" y="2454275"/>
            <a:ext cx="164147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pic>
        <p:nvPicPr>
          <p:cNvPr id="36876" name="图片 14">
            <a:extLst>
              <a:ext uri="{FF2B5EF4-FFF2-40B4-BE49-F238E27FC236}">
                <a16:creationId xmlns="" xmlns:a16="http://schemas.microsoft.com/office/drawing/2014/main" id="{C0235A73-CAFD-4FE5-BB4A-8DB007305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3263"/>
            <a:ext cx="12192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A1AA157-C4C9-4514-A86E-97BA4A388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6">
            <a:extLst>
              <a:ext uri="{FF2B5EF4-FFF2-40B4-BE49-F238E27FC236}">
                <a16:creationId xmlns="" xmlns:a16="http://schemas.microsoft.com/office/drawing/2014/main" id="{7C7B704E-3790-4C4C-84C4-6593A5DE8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7892" name="TextBox 7">
            <a:extLst>
              <a:ext uri="{FF2B5EF4-FFF2-40B4-BE49-F238E27FC236}">
                <a16:creationId xmlns="" xmlns:a16="http://schemas.microsoft.com/office/drawing/2014/main" id="{48988160-62B3-45E8-A58B-13EC04D61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F51523D-4FBB-47E0-81EB-3E1CA9358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1363663"/>
            <a:ext cx="1847850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TextBox 6">
            <a:extLst>
              <a:ext uri="{FF2B5EF4-FFF2-40B4-BE49-F238E27FC236}">
                <a16:creationId xmlns="" xmlns:a16="http://schemas.microsoft.com/office/drawing/2014/main" id="{E307EBEE-19A0-4E8D-9E1B-94E66FF81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2265363"/>
            <a:ext cx="2065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8D3728"/>
                </a:solidFill>
                <a:latin typeface="Impact" panose="020B0806030902050204" pitchFamily="34" charset="0"/>
              </a:rPr>
              <a:t>PART ONE</a:t>
            </a:r>
            <a:endParaRPr lang="zh-CN" altLang="en-US" sz="4000">
              <a:solidFill>
                <a:srgbClr val="8D3728"/>
              </a:solidFill>
              <a:latin typeface="Impact" panose="020B0806030902050204" pitchFamily="34" charset="0"/>
            </a:endParaRPr>
          </a:p>
        </p:txBody>
      </p:sp>
      <p:sp>
        <p:nvSpPr>
          <p:cNvPr id="37895" name="TextBox 7">
            <a:extLst>
              <a:ext uri="{FF2B5EF4-FFF2-40B4-BE49-F238E27FC236}">
                <a16:creationId xmlns="" xmlns:a16="http://schemas.microsoft.com/office/drawing/2014/main" id="{AFBB7736-EB23-456F-9CCE-3435F00B5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2371725"/>
            <a:ext cx="1106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8D3728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8D3728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7896" name="文本框 27">
            <a:extLst>
              <a:ext uri="{FF2B5EF4-FFF2-40B4-BE49-F238E27FC236}">
                <a16:creationId xmlns="" xmlns:a16="http://schemas.microsoft.com/office/drawing/2014/main" id="{FA508561-01BF-425A-A8CF-6802E5617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2349500"/>
            <a:ext cx="38163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6B5B7C88-E49C-4486-8E30-5982FB9D1AA0}"/>
              </a:ext>
            </a:extLst>
          </p:cNvPr>
          <p:cNvCxnSpPr/>
          <p:nvPr/>
        </p:nvCxnSpPr>
        <p:spPr>
          <a:xfrm flipV="1">
            <a:off x="6383338" y="2443163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8" name="TextBox 6">
            <a:extLst>
              <a:ext uri="{FF2B5EF4-FFF2-40B4-BE49-F238E27FC236}">
                <a16:creationId xmlns="" xmlns:a16="http://schemas.microsoft.com/office/drawing/2014/main" id="{31AB7297-F9F7-4782-8987-BE3ED02B1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3109913"/>
            <a:ext cx="20653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8D3728"/>
                </a:solidFill>
                <a:latin typeface="Impact" panose="020B0806030902050204" pitchFamily="34" charset="0"/>
              </a:rPr>
              <a:t>PART ONE</a:t>
            </a:r>
            <a:endParaRPr lang="zh-CN" altLang="en-US" sz="4000">
              <a:solidFill>
                <a:srgbClr val="8D3728"/>
              </a:solidFill>
              <a:latin typeface="Impact" panose="020B0806030902050204" pitchFamily="34" charset="0"/>
            </a:endParaRPr>
          </a:p>
        </p:txBody>
      </p:sp>
      <p:sp>
        <p:nvSpPr>
          <p:cNvPr id="37899" name="TextBox 7">
            <a:extLst>
              <a:ext uri="{FF2B5EF4-FFF2-40B4-BE49-F238E27FC236}">
                <a16:creationId xmlns="" xmlns:a16="http://schemas.microsoft.com/office/drawing/2014/main" id="{003CEB04-6BEF-4C68-834E-13AEA016E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3214688"/>
            <a:ext cx="1106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8D3728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8D3728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7900" name="文本框 27">
            <a:extLst>
              <a:ext uri="{FF2B5EF4-FFF2-40B4-BE49-F238E27FC236}">
                <a16:creationId xmlns="" xmlns:a16="http://schemas.microsoft.com/office/drawing/2014/main" id="{E190C97A-813F-49DE-B6D7-E4699DC7A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3192463"/>
            <a:ext cx="38163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4E64EAD0-F555-4A88-9B62-3E9B6B776C09}"/>
              </a:ext>
            </a:extLst>
          </p:cNvPr>
          <p:cNvCxnSpPr/>
          <p:nvPr/>
        </p:nvCxnSpPr>
        <p:spPr>
          <a:xfrm flipV="1">
            <a:off x="6383338" y="3286125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2" name="TextBox 6">
            <a:extLst>
              <a:ext uri="{FF2B5EF4-FFF2-40B4-BE49-F238E27FC236}">
                <a16:creationId xmlns="" xmlns:a16="http://schemas.microsoft.com/office/drawing/2014/main" id="{1C7699EB-6379-4917-B568-B27617227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3919538"/>
            <a:ext cx="2065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8D3728"/>
                </a:solidFill>
                <a:latin typeface="Impact" panose="020B0806030902050204" pitchFamily="34" charset="0"/>
              </a:rPr>
              <a:t>PART ONE</a:t>
            </a:r>
            <a:endParaRPr lang="zh-CN" altLang="en-US" sz="4000">
              <a:solidFill>
                <a:srgbClr val="8D3728"/>
              </a:solidFill>
              <a:latin typeface="Impact" panose="020B0806030902050204" pitchFamily="34" charset="0"/>
            </a:endParaRPr>
          </a:p>
        </p:txBody>
      </p:sp>
      <p:sp>
        <p:nvSpPr>
          <p:cNvPr id="37903" name="TextBox 7">
            <a:extLst>
              <a:ext uri="{FF2B5EF4-FFF2-40B4-BE49-F238E27FC236}">
                <a16:creationId xmlns="" xmlns:a16="http://schemas.microsoft.com/office/drawing/2014/main" id="{6D83E331-B8A1-4C68-BBD8-17D132C67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4024313"/>
            <a:ext cx="11064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8D3728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8D3728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7904" name="文本框 27">
            <a:extLst>
              <a:ext uri="{FF2B5EF4-FFF2-40B4-BE49-F238E27FC236}">
                <a16:creationId xmlns="" xmlns:a16="http://schemas.microsoft.com/office/drawing/2014/main" id="{69839EA2-41FE-4234-A876-C0ED6B82B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4002088"/>
            <a:ext cx="38163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D41E415-BBF7-446F-AC53-E52FFE62C42C}"/>
              </a:ext>
            </a:extLst>
          </p:cNvPr>
          <p:cNvCxnSpPr/>
          <p:nvPr/>
        </p:nvCxnSpPr>
        <p:spPr>
          <a:xfrm flipV="1">
            <a:off x="6383338" y="4097338"/>
            <a:ext cx="0" cy="439737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6" name="TextBox 6">
            <a:extLst>
              <a:ext uri="{FF2B5EF4-FFF2-40B4-BE49-F238E27FC236}">
                <a16:creationId xmlns="" xmlns:a16="http://schemas.microsoft.com/office/drawing/2014/main" id="{5B48ED2F-D222-4598-BF78-535E793C1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0188" y="4767263"/>
            <a:ext cx="2065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8D3728"/>
                </a:solidFill>
                <a:latin typeface="Impact" panose="020B0806030902050204" pitchFamily="34" charset="0"/>
              </a:rPr>
              <a:t>PART ONE</a:t>
            </a:r>
            <a:endParaRPr lang="zh-CN" altLang="en-US" sz="4000">
              <a:solidFill>
                <a:srgbClr val="8D3728"/>
              </a:solidFill>
              <a:latin typeface="Impact" panose="020B0806030902050204" pitchFamily="34" charset="0"/>
            </a:endParaRPr>
          </a:p>
        </p:txBody>
      </p:sp>
      <p:sp>
        <p:nvSpPr>
          <p:cNvPr id="37907" name="TextBox 7">
            <a:extLst>
              <a:ext uri="{FF2B5EF4-FFF2-40B4-BE49-F238E27FC236}">
                <a16:creationId xmlns="" xmlns:a16="http://schemas.microsoft.com/office/drawing/2014/main" id="{A0D58F2B-C683-4CD2-9BDB-6A535BA2C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138" y="4873625"/>
            <a:ext cx="1108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8D3728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点击添加标题</a:t>
            </a:r>
            <a:endParaRPr lang="en-US" altLang="zh-CN" sz="1600">
              <a:solidFill>
                <a:srgbClr val="8D3728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7908" name="文本框 27">
            <a:extLst>
              <a:ext uri="{FF2B5EF4-FFF2-40B4-BE49-F238E27FC236}">
                <a16:creationId xmlns="" xmlns:a16="http://schemas.microsoft.com/office/drawing/2014/main" id="{A212693A-D184-4F84-AF24-5A9BB66A1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838" y="4851400"/>
            <a:ext cx="38163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F6DD8B29-203D-4B9D-BBA1-668607C64AD2}"/>
              </a:ext>
            </a:extLst>
          </p:cNvPr>
          <p:cNvCxnSpPr/>
          <p:nvPr/>
        </p:nvCxnSpPr>
        <p:spPr>
          <a:xfrm flipV="1">
            <a:off x="6373813" y="4945063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910" name="图片 25">
            <a:extLst>
              <a:ext uri="{FF2B5EF4-FFF2-40B4-BE49-F238E27FC236}">
                <a16:creationId xmlns="" xmlns:a16="http://schemas.microsoft.com/office/drawing/2014/main" id="{85A415AE-1FF8-4E9C-B875-D1CD6A155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3263"/>
            <a:ext cx="12192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8" grpId="0"/>
      <p:bldP spid="63502" grpId="0"/>
      <p:bldP spid="635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201B205-D80B-49CB-BAC7-2F5EDFF9A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3900" y="2111375"/>
            <a:ext cx="31242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8800">
                <a:solidFill>
                  <a:srgbClr val="AA2E1C"/>
                </a:solidFill>
                <a:latin typeface="Impact" panose="020B0806030902050204" pitchFamily="34" charset="0"/>
              </a:rPr>
              <a:t>THANK</a:t>
            </a:r>
            <a:endParaRPr lang="zh-CN" altLang="en-US" sz="8800">
              <a:solidFill>
                <a:srgbClr val="AA2E1C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="" xmlns:a16="http://schemas.microsoft.com/office/drawing/2014/main" id="{ECEC3774-CD11-4FFC-9D3D-FE316AEF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2541588"/>
            <a:ext cx="4572000" cy="1016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zh-CN" altLang="en-US" sz="6000" spc="-300" dirty="0">
                <a:solidFill>
                  <a:srgbClr val="D1BE9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谢谢您的观看</a:t>
            </a:r>
            <a:endParaRPr lang="en-US" altLang="zh-CN" sz="6000" spc="-300" dirty="0">
              <a:solidFill>
                <a:srgbClr val="D1BE9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="" xmlns:a16="http://schemas.microsoft.com/office/drawing/2014/main" id="{317D606C-ABE8-452E-9DEB-B469AC2A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3856038"/>
            <a:ext cx="2184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学习贯彻十八届六中全会精神</a:t>
            </a:r>
            <a:endParaRPr lang="en-US" altLang="zh-CN" sz="12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="" xmlns:a16="http://schemas.microsoft.com/office/drawing/2014/main" id="{8B631885-34CE-4387-BC1D-41689F2A3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100" y="4160838"/>
            <a:ext cx="21859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2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精进党的十九大代表选举工作</a:t>
            </a:r>
            <a:endParaRPr lang="en-US" altLang="zh-CN" sz="12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燃品堂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880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07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>
            <a:extLst>
              <a:ext uri="{FF2B5EF4-FFF2-40B4-BE49-F238E27FC236}">
                <a16:creationId xmlns="" xmlns:a16="http://schemas.microsoft.com/office/drawing/2014/main" id="{6FC009A1-54C5-46B7-9D07-CE7DA6028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31">
            <a:extLst>
              <a:ext uri="{FF2B5EF4-FFF2-40B4-BE49-F238E27FC236}">
                <a16:creationId xmlns="" xmlns:a16="http://schemas.microsoft.com/office/drawing/2014/main" id="{CA3F7DD6-7E2D-4D81-990B-8ABAB3FAF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76688"/>
            <a:ext cx="121920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6">
            <a:extLst>
              <a:ext uri="{FF2B5EF4-FFF2-40B4-BE49-F238E27FC236}">
                <a16:creationId xmlns="" xmlns:a16="http://schemas.microsoft.com/office/drawing/2014/main" id="{6227C9B8-090B-4BEC-B7B2-68D3D2928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225" y="1917700"/>
            <a:ext cx="3914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B83F2B"/>
                </a:solidFill>
                <a:latin typeface="Impact" panose="020B0806030902050204" pitchFamily="34" charset="0"/>
              </a:rPr>
              <a:t>CONTENTS</a:t>
            </a:r>
            <a:endParaRPr lang="zh-CN" altLang="en-US" sz="7200">
              <a:solidFill>
                <a:srgbClr val="B83F2B"/>
              </a:solidFill>
              <a:latin typeface="Impact" panose="020B0806030902050204" pitchFamily="34" charset="0"/>
            </a:endParaRPr>
          </a:p>
        </p:txBody>
      </p:sp>
      <p:sp>
        <p:nvSpPr>
          <p:cNvPr id="3076" name="TextBox 7">
            <a:extLst>
              <a:ext uri="{FF2B5EF4-FFF2-40B4-BE49-F238E27FC236}">
                <a16:creationId xmlns="" xmlns:a16="http://schemas.microsoft.com/office/drawing/2014/main" id="{48A4F3C7-B6F6-4D94-82AC-4B1A01E1F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7038" y="2517775"/>
            <a:ext cx="13128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目录</a:t>
            </a:r>
            <a:endParaRPr lang="en-US" altLang="zh-CN" sz="44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8438" name="TextBox 6">
            <a:extLst>
              <a:ext uri="{FF2B5EF4-FFF2-40B4-BE49-F238E27FC236}">
                <a16:creationId xmlns="" xmlns:a16="http://schemas.microsoft.com/office/drawing/2014/main" id="{36B92166-4B5E-446C-98EC-96BB3849D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8513" y="825500"/>
            <a:ext cx="228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B83F2B"/>
                </a:solidFill>
                <a:latin typeface="Impact" panose="020B0806030902050204" pitchFamily="34" charset="0"/>
              </a:rPr>
              <a:t>CHAPTER 1</a:t>
            </a:r>
            <a:endParaRPr lang="zh-CN" altLang="en-US" sz="4000">
              <a:solidFill>
                <a:srgbClr val="B83F2B"/>
              </a:solidFill>
              <a:latin typeface="Impact" panose="020B0806030902050204" pitchFamily="34" charset="0"/>
            </a:endParaRPr>
          </a:p>
        </p:txBody>
      </p:sp>
      <p:sp>
        <p:nvSpPr>
          <p:cNvPr id="15367" name="TextBox 7">
            <a:extLst>
              <a:ext uri="{FF2B5EF4-FFF2-40B4-BE49-F238E27FC236}">
                <a16:creationId xmlns="" xmlns:a16="http://schemas.microsoft.com/office/drawing/2014/main" id="{9C9044AB-3956-4331-9995-BA724DA0D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1288" y="1185863"/>
            <a:ext cx="1979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请输入您的标题</a:t>
            </a:r>
            <a:endParaRPr lang="en-US" altLang="zh-CN" sz="2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5368" name="TextBox 7">
            <a:extLst>
              <a:ext uri="{FF2B5EF4-FFF2-40B4-BE49-F238E27FC236}">
                <a16:creationId xmlns="" xmlns:a16="http://schemas.microsoft.com/office/drawing/2014/main" id="{02A09239-9878-43A0-8425-AEFE83053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9388" y="1587500"/>
            <a:ext cx="2876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000">
                <a:solidFill>
                  <a:srgbClr val="D1BE95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</a:t>
            </a:r>
            <a:endParaRPr lang="en-US" altLang="zh-CN" sz="1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8441" name="TextBox 6">
            <a:extLst>
              <a:ext uri="{FF2B5EF4-FFF2-40B4-BE49-F238E27FC236}">
                <a16:creationId xmlns="" xmlns:a16="http://schemas.microsoft.com/office/drawing/2014/main" id="{81AE2FCC-8518-4DB1-84FC-45DDB2CCC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0413" y="2109788"/>
            <a:ext cx="2346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B83F2B"/>
                </a:solidFill>
                <a:latin typeface="Impact" panose="020B0806030902050204" pitchFamily="34" charset="0"/>
              </a:rPr>
              <a:t>CHAPTER 2</a:t>
            </a:r>
            <a:endParaRPr lang="zh-CN" altLang="en-US" sz="4000">
              <a:solidFill>
                <a:srgbClr val="B83F2B"/>
              </a:solidFill>
              <a:latin typeface="Impact" panose="020B0806030902050204" pitchFamily="34" charset="0"/>
            </a:endParaRPr>
          </a:p>
        </p:txBody>
      </p:sp>
      <p:sp>
        <p:nvSpPr>
          <p:cNvPr id="15370" name="TextBox 7">
            <a:extLst>
              <a:ext uri="{FF2B5EF4-FFF2-40B4-BE49-F238E27FC236}">
                <a16:creationId xmlns="" xmlns:a16="http://schemas.microsoft.com/office/drawing/2014/main" id="{46B0F765-D5F6-41D9-8127-E050BA3C3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600" y="2468563"/>
            <a:ext cx="198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请输入您的标题</a:t>
            </a:r>
            <a:endParaRPr lang="en-US" altLang="zh-CN" sz="2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5371" name="TextBox 7">
            <a:extLst>
              <a:ext uri="{FF2B5EF4-FFF2-40B4-BE49-F238E27FC236}">
                <a16:creationId xmlns="" xmlns:a16="http://schemas.microsoft.com/office/drawing/2014/main" id="{06AC8480-0D8F-4C83-8451-D335E079D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1288" y="2871788"/>
            <a:ext cx="2876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000">
                <a:solidFill>
                  <a:srgbClr val="D1BE95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</a:t>
            </a:r>
            <a:endParaRPr lang="en-US" altLang="zh-CN" sz="1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8444" name="TextBox 6">
            <a:extLst>
              <a:ext uri="{FF2B5EF4-FFF2-40B4-BE49-F238E27FC236}">
                <a16:creationId xmlns="" xmlns:a16="http://schemas.microsoft.com/office/drawing/2014/main" id="{29F050D1-E974-4756-8CB6-D07B87C61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8513" y="3340100"/>
            <a:ext cx="2360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B83F2B"/>
                </a:solidFill>
                <a:latin typeface="Impact" panose="020B0806030902050204" pitchFamily="34" charset="0"/>
              </a:rPr>
              <a:t>CHAPTER 3</a:t>
            </a:r>
            <a:endParaRPr lang="zh-CN" altLang="en-US" sz="4000">
              <a:solidFill>
                <a:srgbClr val="B83F2B"/>
              </a:solidFill>
              <a:latin typeface="Impact" panose="020B0806030902050204" pitchFamily="34" charset="0"/>
            </a:endParaRPr>
          </a:p>
        </p:txBody>
      </p:sp>
      <p:sp>
        <p:nvSpPr>
          <p:cNvPr id="15373" name="TextBox 7">
            <a:extLst>
              <a:ext uri="{FF2B5EF4-FFF2-40B4-BE49-F238E27FC236}">
                <a16:creationId xmlns="" xmlns:a16="http://schemas.microsoft.com/office/drawing/2014/main" id="{D4D4BA23-790B-4AD1-8E75-FC48445A0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1288" y="3700463"/>
            <a:ext cx="1979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请输入您的标题</a:t>
            </a:r>
            <a:endParaRPr lang="en-US" altLang="zh-CN" sz="2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5374" name="TextBox 7">
            <a:extLst>
              <a:ext uri="{FF2B5EF4-FFF2-40B4-BE49-F238E27FC236}">
                <a16:creationId xmlns="" xmlns:a16="http://schemas.microsoft.com/office/drawing/2014/main" id="{1BD1222D-6FC5-4A82-A209-A3D1FE2B2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9388" y="4102100"/>
            <a:ext cx="2876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000">
                <a:solidFill>
                  <a:srgbClr val="D1BE95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</a:t>
            </a:r>
            <a:endParaRPr lang="en-US" altLang="zh-CN" sz="1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8447" name="TextBox 6">
            <a:extLst>
              <a:ext uri="{FF2B5EF4-FFF2-40B4-BE49-F238E27FC236}">
                <a16:creationId xmlns="" xmlns:a16="http://schemas.microsoft.com/office/drawing/2014/main" id="{A952228E-5623-4203-A015-DF2C131C4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5338" y="4608513"/>
            <a:ext cx="2346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B83F2B"/>
                </a:solidFill>
                <a:latin typeface="Impact" panose="020B0806030902050204" pitchFamily="34" charset="0"/>
              </a:rPr>
              <a:t>CHAPTER 4</a:t>
            </a:r>
            <a:endParaRPr lang="zh-CN" altLang="en-US" sz="4000">
              <a:solidFill>
                <a:srgbClr val="B83F2B"/>
              </a:solidFill>
              <a:latin typeface="Impact" panose="020B0806030902050204" pitchFamily="34" charset="0"/>
            </a:endParaRPr>
          </a:p>
        </p:txBody>
      </p:sp>
      <p:sp>
        <p:nvSpPr>
          <p:cNvPr id="15376" name="TextBox 7">
            <a:extLst>
              <a:ext uri="{FF2B5EF4-FFF2-40B4-BE49-F238E27FC236}">
                <a16:creationId xmlns="" xmlns:a16="http://schemas.microsoft.com/office/drawing/2014/main" id="{C8B526B1-CB41-4F67-8A9D-4ECB0FDED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8113" y="4968875"/>
            <a:ext cx="1979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请输入您的标题</a:t>
            </a:r>
            <a:endParaRPr lang="en-US" altLang="zh-CN" sz="2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5377" name="TextBox 7">
            <a:extLst>
              <a:ext uri="{FF2B5EF4-FFF2-40B4-BE49-F238E27FC236}">
                <a16:creationId xmlns="" xmlns:a16="http://schemas.microsoft.com/office/drawing/2014/main" id="{53B9A3AA-1785-4962-A55A-924174602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6213" y="5370513"/>
            <a:ext cx="287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000">
                <a:solidFill>
                  <a:srgbClr val="D1BE95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</a:t>
            </a:r>
            <a:endParaRPr lang="en-US" altLang="zh-CN" sz="10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pic>
        <p:nvPicPr>
          <p:cNvPr id="15378" name="图片 6">
            <a:extLst>
              <a:ext uri="{FF2B5EF4-FFF2-40B4-BE49-F238E27FC236}">
                <a16:creationId xmlns="" xmlns:a16="http://schemas.microsoft.com/office/drawing/2014/main" id="{76FF8B42-6CF8-4777-89FE-23CFCCD29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4486275"/>
            <a:ext cx="21478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040C91C-653C-4AF3-B6E6-6F2728925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175" y="3429000"/>
            <a:ext cx="3567113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18438" grpId="0"/>
      <p:bldP spid="18441" grpId="0"/>
      <p:bldP spid="18444" grpId="0"/>
      <p:bldP spid="184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7">
            <a:extLst>
              <a:ext uri="{FF2B5EF4-FFF2-40B4-BE49-F238E27FC236}">
                <a16:creationId xmlns="" xmlns:a16="http://schemas.microsoft.com/office/drawing/2014/main" id="{60B76B8C-06D6-4A64-AAF1-4C3F00C76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1">
            <a:extLst>
              <a:ext uri="{FF2B5EF4-FFF2-40B4-BE49-F238E27FC236}">
                <a16:creationId xmlns="" xmlns:a16="http://schemas.microsoft.com/office/drawing/2014/main" id="{C7F8FF8B-0507-4FAF-A624-88D9371D5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>
            <a:extLst>
              <a:ext uri="{FF2B5EF4-FFF2-40B4-BE49-F238E27FC236}">
                <a16:creationId xmlns="" xmlns:a16="http://schemas.microsoft.com/office/drawing/2014/main" id="{FA9EC8E3-AC8A-4A88-B081-38D6056D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2349500"/>
            <a:ext cx="3962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CB533E"/>
                </a:solidFill>
                <a:latin typeface="Impact" panose="020B0806030902050204" pitchFamily="34" charset="0"/>
              </a:rPr>
              <a:t>CHAPTER 1</a:t>
            </a:r>
            <a:endParaRPr lang="zh-CN" altLang="en-US" sz="7200">
              <a:solidFill>
                <a:srgbClr val="CB533E"/>
              </a:solidFill>
              <a:latin typeface="Impact" panose="020B0806030902050204" pitchFamily="34" charset="0"/>
            </a:endParaRPr>
          </a:p>
        </p:txBody>
      </p:sp>
      <p:sp>
        <p:nvSpPr>
          <p:cNvPr id="16389" name="TextBox 7">
            <a:extLst>
              <a:ext uri="{FF2B5EF4-FFF2-40B4-BE49-F238E27FC236}">
                <a16:creationId xmlns="" xmlns:a16="http://schemas.microsoft.com/office/drawing/2014/main" id="{77B71558-EFA9-47BE-911F-35B602E5F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2349500"/>
            <a:ext cx="24415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>
                <a:solidFill>
                  <a:srgbClr val="D1BE95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第一部分</a:t>
            </a:r>
            <a:endParaRPr lang="en-US" altLang="zh-CN" sz="4400">
              <a:solidFill>
                <a:srgbClr val="D1BE95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EF5E685A-8A55-4394-8B82-CD01BD030011}"/>
              </a:ext>
            </a:extLst>
          </p:cNvPr>
          <p:cNvSpPr txBox="1"/>
          <p:nvPr/>
        </p:nvSpPr>
        <p:spPr>
          <a:xfrm>
            <a:off x="6743700" y="3549650"/>
            <a:ext cx="3571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特粗" pitchFamily="34" charset="-122"/>
                <a:ea typeface="苹方 特粗" pitchFamily="34" charset="-122"/>
              </a:rPr>
              <a:t>请输入您的标题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487" name="TextBox 7">
            <a:extLst>
              <a:ext uri="{FF2B5EF4-FFF2-40B4-BE49-F238E27FC236}">
                <a16:creationId xmlns="" xmlns:a16="http://schemas.microsoft.com/office/drawing/2014/main" id="{35C4A5BF-7060-4CFE-A92F-DA296A1FD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NINDEBIAOTI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4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>
            <a:extLst>
              <a:ext uri="{FF2B5EF4-FFF2-40B4-BE49-F238E27FC236}">
                <a16:creationId xmlns="" xmlns:a16="http://schemas.microsoft.com/office/drawing/2014/main" id="{9E734AB3-A1BE-4FFD-BF00-DBD783A58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0"/>
            <a:ext cx="603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5">
            <a:extLst>
              <a:ext uri="{FF2B5EF4-FFF2-40B4-BE49-F238E27FC236}">
                <a16:creationId xmlns="" xmlns:a16="http://schemas.microsoft.com/office/drawing/2014/main" id="{00D37E10-9C47-4CDB-8F40-665799D0D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5" y="1900238"/>
            <a:ext cx="8774113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3">
            <a:extLst>
              <a:ext uri="{FF2B5EF4-FFF2-40B4-BE49-F238E27FC236}">
                <a16:creationId xmlns="" xmlns:a16="http://schemas.microsoft.com/office/drawing/2014/main" id="{A38F27EB-FFC8-411F-A924-6B5A4BFED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87638"/>
            <a:ext cx="48196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9C4E0E6-FF87-4BCF-8434-A1F717ABA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6">
            <a:extLst>
              <a:ext uri="{FF2B5EF4-FFF2-40B4-BE49-F238E27FC236}">
                <a16:creationId xmlns="" xmlns:a16="http://schemas.microsoft.com/office/drawing/2014/main" id="{E68C8F31-C031-4F8B-A695-096E73142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17415" name="TextBox 7">
            <a:extLst>
              <a:ext uri="{FF2B5EF4-FFF2-40B4-BE49-F238E27FC236}">
                <a16:creationId xmlns="" xmlns:a16="http://schemas.microsoft.com/office/drawing/2014/main" id="{F3FBE3AC-AF9E-4D4D-A583-C6E75333B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6" name="图片 6">
            <a:extLst>
              <a:ext uri="{FF2B5EF4-FFF2-40B4-BE49-F238E27FC236}">
                <a16:creationId xmlns="" xmlns:a16="http://schemas.microsoft.com/office/drawing/2014/main" id="{F7418E86-E1C4-4AAC-A918-9310E9827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0763" y="4826000"/>
            <a:ext cx="1487487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BF1E559-5830-47D3-85B1-5FDFF704E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313" y="4090988"/>
            <a:ext cx="2471737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9CEC0CBD-A7CA-46DB-A70C-EDD29AE384F4}"/>
              </a:ext>
            </a:extLst>
          </p:cNvPr>
          <p:cNvSpPr txBox="1"/>
          <p:nvPr/>
        </p:nvSpPr>
        <p:spPr>
          <a:xfrm>
            <a:off x="2066925" y="2505075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7419" name="文本框 27">
            <a:extLst>
              <a:ext uri="{FF2B5EF4-FFF2-40B4-BE49-F238E27FC236}">
                <a16:creationId xmlns="" xmlns:a16="http://schemas.microsoft.com/office/drawing/2014/main" id="{33D350DC-ACC0-440C-BDFD-29034C68A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925" y="2832100"/>
            <a:ext cx="315277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>
            <a:extLst>
              <a:ext uri="{FF2B5EF4-FFF2-40B4-BE49-F238E27FC236}">
                <a16:creationId xmlns="" xmlns:a16="http://schemas.microsoft.com/office/drawing/2014/main" id="{AA5FEFBF-E223-40E8-9851-7C21010B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0400"/>
            <a:ext cx="12192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4577A89-AE11-462B-8F78-44964D90E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6">
            <a:extLst>
              <a:ext uri="{FF2B5EF4-FFF2-40B4-BE49-F238E27FC236}">
                <a16:creationId xmlns="" xmlns:a16="http://schemas.microsoft.com/office/drawing/2014/main" id="{A53942DB-9AA7-487B-BDF5-89F158FCA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18437" name="TextBox 7">
            <a:extLst>
              <a:ext uri="{FF2B5EF4-FFF2-40B4-BE49-F238E27FC236}">
                <a16:creationId xmlns="" xmlns:a16="http://schemas.microsoft.com/office/drawing/2014/main" id="{D0A0274F-4A36-43B4-891F-5B8CAD860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2" name="图片 2">
            <a:extLst>
              <a:ext uri="{FF2B5EF4-FFF2-40B4-BE49-F238E27FC236}">
                <a16:creationId xmlns="" xmlns:a16="http://schemas.microsoft.com/office/drawing/2014/main" id="{DAF5F925-5891-433E-A0EA-27DE5316E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516063"/>
            <a:ext cx="1792287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18">
            <a:extLst>
              <a:ext uri="{FF2B5EF4-FFF2-40B4-BE49-F238E27FC236}">
                <a16:creationId xmlns="" xmlns:a16="http://schemas.microsoft.com/office/drawing/2014/main" id="{3950C16F-6CBF-4219-A8AE-DEC878C8D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3722688"/>
            <a:ext cx="1792287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19">
            <a:extLst>
              <a:ext uri="{FF2B5EF4-FFF2-40B4-BE49-F238E27FC236}">
                <a16:creationId xmlns="" xmlns:a16="http://schemas.microsoft.com/office/drawing/2014/main" id="{647CA2B9-419E-47A7-8D6A-37D71C17F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513" y="1516063"/>
            <a:ext cx="1792287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图片 20">
            <a:extLst>
              <a:ext uri="{FF2B5EF4-FFF2-40B4-BE49-F238E27FC236}">
                <a16:creationId xmlns="" xmlns:a16="http://schemas.microsoft.com/office/drawing/2014/main" id="{2C900C38-13A9-437A-808B-3369BB080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513" y="3722688"/>
            <a:ext cx="1792287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图片 22">
            <a:extLst>
              <a:ext uri="{FF2B5EF4-FFF2-40B4-BE49-F238E27FC236}">
                <a16:creationId xmlns="" xmlns:a16="http://schemas.microsoft.com/office/drawing/2014/main" id="{BD021289-BE8B-4258-AD86-1197FC1A4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1516063"/>
            <a:ext cx="1792288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图片 23">
            <a:extLst>
              <a:ext uri="{FF2B5EF4-FFF2-40B4-BE49-F238E27FC236}">
                <a16:creationId xmlns="" xmlns:a16="http://schemas.microsoft.com/office/drawing/2014/main" id="{1BD61A2E-D862-4414-B4A5-B89505CFA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3722688"/>
            <a:ext cx="1792288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图片 24">
            <a:extLst>
              <a:ext uri="{FF2B5EF4-FFF2-40B4-BE49-F238E27FC236}">
                <a16:creationId xmlns="" xmlns:a16="http://schemas.microsoft.com/office/drawing/2014/main" id="{716EBE47-2F27-422A-8834-4485CB821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1516063"/>
            <a:ext cx="17938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图片 25">
            <a:extLst>
              <a:ext uri="{FF2B5EF4-FFF2-40B4-BE49-F238E27FC236}">
                <a16:creationId xmlns="" xmlns:a16="http://schemas.microsoft.com/office/drawing/2014/main" id="{020793E9-13C0-4712-9058-0027070E6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3722688"/>
            <a:ext cx="17938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0" name="图片 28">
            <a:extLst>
              <a:ext uri="{FF2B5EF4-FFF2-40B4-BE49-F238E27FC236}">
                <a16:creationId xmlns="" xmlns:a16="http://schemas.microsoft.com/office/drawing/2014/main" id="{0D40C50A-987A-4306-A7BE-A4C3C70E5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938" y="1509713"/>
            <a:ext cx="17938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图片 29">
            <a:extLst>
              <a:ext uri="{FF2B5EF4-FFF2-40B4-BE49-F238E27FC236}">
                <a16:creationId xmlns="" xmlns:a16="http://schemas.microsoft.com/office/drawing/2014/main" id="{90965DAD-80B3-4C19-A2A7-918B4C615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938" y="3716338"/>
            <a:ext cx="17938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644C015F-2C18-40C4-BB30-652B555AC14A}"/>
              </a:ext>
            </a:extLst>
          </p:cNvPr>
          <p:cNvSpPr txBox="1"/>
          <p:nvPr/>
        </p:nvSpPr>
        <p:spPr>
          <a:xfrm>
            <a:off x="1571625" y="2122488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49" name="文本框 27">
            <a:extLst>
              <a:ext uri="{FF2B5EF4-FFF2-40B4-BE49-F238E27FC236}">
                <a16:creationId xmlns="" xmlns:a16="http://schemas.microsoft.com/office/drawing/2014/main" id="{A705AD54-E4FB-4D44-B061-2A8BBFA18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2387600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="" xmlns:a16="http://schemas.microsoft.com/office/drawing/2014/main" id="{4D1EF069-1BDB-4E55-AF69-AAF4805C32D8}"/>
              </a:ext>
            </a:extLst>
          </p:cNvPr>
          <p:cNvSpPr txBox="1"/>
          <p:nvPr/>
        </p:nvSpPr>
        <p:spPr>
          <a:xfrm>
            <a:off x="3486150" y="2122488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51" name="文本框 33">
            <a:extLst>
              <a:ext uri="{FF2B5EF4-FFF2-40B4-BE49-F238E27FC236}">
                <a16:creationId xmlns="" xmlns:a16="http://schemas.microsoft.com/office/drawing/2014/main" id="{2A3A5FC0-AAA2-4234-974E-1556EB9B5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150" y="2387600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5" name="TextBox 7">
            <a:extLst>
              <a:ext uri="{FF2B5EF4-FFF2-40B4-BE49-F238E27FC236}">
                <a16:creationId xmlns="" xmlns:a16="http://schemas.microsoft.com/office/drawing/2014/main" id="{7008DEF6-9AC3-4526-86EC-0462BD27FB24}"/>
              </a:ext>
            </a:extLst>
          </p:cNvPr>
          <p:cNvSpPr txBox="1"/>
          <p:nvPr/>
        </p:nvSpPr>
        <p:spPr>
          <a:xfrm>
            <a:off x="5286375" y="2122488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53" name="文本框 35">
            <a:extLst>
              <a:ext uri="{FF2B5EF4-FFF2-40B4-BE49-F238E27FC236}">
                <a16:creationId xmlns="" xmlns:a16="http://schemas.microsoft.com/office/drawing/2014/main" id="{42CA22E2-F4F9-473B-B4A3-5B9B63E25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2387600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="" xmlns:a16="http://schemas.microsoft.com/office/drawing/2014/main" id="{62829396-EFAE-47DB-B122-628A00B0995B}"/>
              </a:ext>
            </a:extLst>
          </p:cNvPr>
          <p:cNvSpPr txBox="1"/>
          <p:nvPr/>
        </p:nvSpPr>
        <p:spPr>
          <a:xfrm>
            <a:off x="7256463" y="2122488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55" name="文本框 37">
            <a:extLst>
              <a:ext uri="{FF2B5EF4-FFF2-40B4-BE49-F238E27FC236}">
                <a16:creationId xmlns="" xmlns:a16="http://schemas.microsoft.com/office/drawing/2014/main" id="{8BA7F896-E30E-4068-9417-9C7466D03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2387600"/>
            <a:ext cx="1109662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="" xmlns:a16="http://schemas.microsoft.com/office/drawing/2014/main" id="{EA6898E8-FAC9-4FE4-A4C9-8F14A365C811}"/>
              </a:ext>
            </a:extLst>
          </p:cNvPr>
          <p:cNvSpPr txBox="1"/>
          <p:nvPr/>
        </p:nvSpPr>
        <p:spPr>
          <a:xfrm>
            <a:off x="9182100" y="2127250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57" name="文本框 39">
            <a:extLst>
              <a:ext uri="{FF2B5EF4-FFF2-40B4-BE49-F238E27FC236}">
                <a16:creationId xmlns="" xmlns:a16="http://schemas.microsoft.com/office/drawing/2014/main" id="{7AA2BB2D-C355-453F-9E45-0EAF1AFBD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2100" y="2393950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41" name="TextBox 7">
            <a:extLst>
              <a:ext uri="{FF2B5EF4-FFF2-40B4-BE49-F238E27FC236}">
                <a16:creationId xmlns="" xmlns:a16="http://schemas.microsoft.com/office/drawing/2014/main" id="{3309429F-0A88-45CA-B963-432A54AB6BEE}"/>
              </a:ext>
            </a:extLst>
          </p:cNvPr>
          <p:cNvSpPr txBox="1"/>
          <p:nvPr/>
        </p:nvSpPr>
        <p:spPr>
          <a:xfrm>
            <a:off x="1571625" y="4271963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59" name="文本框 41">
            <a:extLst>
              <a:ext uri="{FF2B5EF4-FFF2-40B4-BE49-F238E27FC236}">
                <a16:creationId xmlns="" xmlns:a16="http://schemas.microsoft.com/office/drawing/2014/main" id="{C71C536E-4859-416A-B4C2-955C4DAD6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4537075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43" name="TextBox 7">
            <a:extLst>
              <a:ext uri="{FF2B5EF4-FFF2-40B4-BE49-F238E27FC236}">
                <a16:creationId xmlns="" xmlns:a16="http://schemas.microsoft.com/office/drawing/2014/main" id="{D341B9AA-EBCE-4940-BD9F-4903CACD3421}"/>
              </a:ext>
            </a:extLst>
          </p:cNvPr>
          <p:cNvSpPr txBox="1"/>
          <p:nvPr/>
        </p:nvSpPr>
        <p:spPr>
          <a:xfrm>
            <a:off x="3486150" y="4271963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61" name="文本框 43">
            <a:extLst>
              <a:ext uri="{FF2B5EF4-FFF2-40B4-BE49-F238E27FC236}">
                <a16:creationId xmlns="" xmlns:a16="http://schemas.microsoft.com/office/drawing/2014/main" id="{617A7B79-EBFA-4BB0-B1D8-4A2935796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150" y="4537075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45" name="TextBox 7">
            <a:extLst>
              <a:ext uri="{FF2B5EF4-FFF2-40B4-BE49-F238E27FC236}">
                <a16:creationId xmlns="" xmlns:a16="http://schemas.microsoft.com/office/drawing/2014/main" id="{F5C9CC0D-5E69-4940-8671-FFEBF9B35300}"/>
              </a:ext>
            </a:extLst>
          </p:cNvPr>
          <p:cNvSpPr txBox="1"/>
          <p:nvPr/>
        </p:nvSpPr>
        <p:spPr>
          <a:xfrm>
            <a:off x="5286375" y="4271963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63" name="文本框 45">
            <a:extLst>
              <a:ext uri="{FF2B5EF4-FFF2-40B4-BE49-F238E27FC236}">
                <a16:creationId xmlns="" xmlns:a16="http://schemas.microsoft.com/office/drawing/2014/main" id="{E668732F-AD48-4591-BD40-CDF68F577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4537075"/>
            <a:ext cx="11096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47" name="TextBox 7">
            <a:extLst>
              <a:ext uri="{FF2B5EF4-FFF2-40B4-BE49-F238E27FC236}">
                <a16:creationId xmlns="" xmlns:a16="http://schemas.microsoft.com/office/drawing/2014/main" id="{E5021F65-DC3C-4339-9833-786E725D24C4}"/>
              </a:ext>
            </a:extLst>
          </p:cNvPr>
          <p:cNvSpPr txBox="1"/>
          <p:nvPr/>
        </p:nvSpPr>
        <p:spPr>
          <a:xfrm>
            <a:off x="7256463" y="4271963"/>
            <a:ext cx="9937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65" name="文本框 47">
            <a:extLst>
              <a:ext uri="{FF2B5EF4-FFF2-40B4-BE49-F238E27FC236}">
                <a16:creationId xmlns="" xmlns:a16="http://schemas.microsoft.com/office/drawing/2014/main" id="{0D0D425D-95E2-4DCE-BDF6-42934D212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4537075"/>
            <a:ext cx="1109662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49" name="TextBox 7">
            <a:extLst>
              <a:ext uri="{FF2B5EF4-FFF2-40B4-BE49-F238E27FC236}">
                <a16:creationId xmlns="" xmlns:a16="http://schemas.microsoft.com/office/drawing/2014/main" id="{F46D11DD-3BAB-4ECF-9376-52E56762C4EA}"/>
              </a:ext>
            </a:extLst>
          </p:cNvPr>
          <p:cNvSpPr txBox="1"/>
          <p:nvPr/>
        </p:nvSpPr>
        <p:spPr>
          <a:xfrm>
            <a:off x="9182100" y="4276725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8467" name="文本框 49">
            <a:extLst>
              <a:ext uri="{FF2B5EF4-FFF2-40B4-BE49-F238E27FC236}">
                <a16:creationId xmlns="" xmlns:a16="http://schemas.microsoft.com/office/drawing/2014/main" id="{2575F361-490B-43C5-914E-8D3576099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2100" y="4541838"/>
            <a:ext cx="1109663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>
            <a:extLst>
              <a:ext uri="{FF2B5EF4-FFF2-40B4-BE49-F238E27FC236}">
                <a16:creationId xmlns="" xmlns:a16="http://schemas.microsoft.com/office/drawing/2014/main" id="{664E7E98-5369-4C8C-B3A5-88700DC2E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013" y="1989138"/>
            <a:ext cx="1985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8">
            <a:extLst>
              <a:ext uri="{FF2B5EF4-FFF2-40B4-BE49-F238E27FC236}">
                <a16:creationId xmlns="" xmlns:a16="http://schemas.microsoft.com/office/drawing/2014/main" id="{1908A3B7-9064-4A4B-B01B-5C85A029C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1989138"/>
            <a:ext cx="1985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1">
            <a:extLst>
              <a:ext uri="{FF2B5EF4-FFF2-40B4-BE49-F238E27FC236}">
                <a16:creationId xmlns="" xmlns:a16="http://schemas.microsoft.com/office/drawing/2014/main" id="{E6D1E2BE-FA24-403F-9A63-DD1173536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850" y="1989138"/>
            <a:ext cx="19859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13">
            <a:extLst>
              <a:ext uri="{FF2B5EF4-FFF2-40B4-BE49-F238E27FC236}">
                <a16:creationId xmlns="" xmlns:a16="http://schemas.microsoft.com/office/drawing/2014/main" id="{9D5CFC2C-706B-4793-9E04-686837494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989138"/>
            <a:ext cx="19859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3735168-002C-4432-8EC7-8DA405DF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6">
            <a:extLst>
              <a:ext uri="{FF2B5EF4-FFF2-40B4-BE49-F238E27FC236}">
                <a16:creationId xmlns="" xmlns:a16="http://schemas.microsoft.com/office/drawing/2014/main" id="{309873E0-41D0-48AB-8E54-8E2ED958D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19464" name="TextBox 7">
            <a:extLst>
              <a:ext uri="{FF2B5EF4-FFF2-40B4-BE49-F238E27FC236}">
                <a16:creationId xmlns="" xmlns:a16="http://schemas.microsoft.com/office/drawing/2014/main" id="{59A0B262-CDE2-4A2B-847F-B5814D98E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BAF9BB51-64DB-4318-9442-93D8654366DE}"/>
              </a:ext>
            </a:extLst>
          </p:cNvPr>
          <p:cNvSpPr txBox="1"/>
          <p:nvPr/>
        </p:nvSpPr>
        <p:spPr>
          <a:xfrm>
            <a:off x="1595438" y="2528888"/>
            <a:ext cx="64770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9466" name="文本框 27">
            <a:extLst>
              <a:ext uri="{FF2B5EF4-FFF2-40B4-BE49-F238E27FC236}">
                <a16:creationId xmlns="" xmlns:a16="http://schemas.microsoft.com/office/drawing/2014/main" id="{80C0F767-5ED8-471D-AF8D-718D9AB5E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3188" y="3865563"/>
            <a:ext cx="14732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="" xmlns:a16="http://schemas.microsoft.com/office/drawing/2014/main" id="{E0C3A0EF-5D24-472B-B4FC-71B9BCBA8655}"/>
              </a:ext>
            </a:extLst>
          </p:cNvPr>
          <p:cNvSpPr txBox="1"/>
          <p:nvPr/>
        </p:nvSpPr>
        <p:spPr>
          <a:xfrm>
            <a:off x="4224338" y="2528888"/>
            <a:ext cx="64770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53" name="TextBox 7">
            <a:extLst>
              <a:ext uri="{FF2B5EF4-FFF2-40B4-BE49-F238E27FC236}">
                <a16:creationId xmlns="" xmlns:a16="http://schemas.microsoft.com/office/drawing/2014/main" id="{04B91501-1CB7-4A38-818A-59D65CF31E87}"/>
              </a:ext>
            </a:extLst>
          </p:cNvPr>
          <p:cNvSpPr txBox="1"/>
          <p:nvPr/>
        </p:nvSpPr>
        <p:spPr>
          <a:xfrm>
            <a:off x="6816725" y="2528888"/>
            <a:ext cx="64770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54" name="TextBox 7">
            <a:extLst>
              <a:ext uri="{FF2B5EF4-FFF2-40B4-BE49-F238E27FC236}">
                <a16:creationId xmlns="" xmlns:a16="http://schemas.microsoft.com/office/drawing/2014/main" id="{A98EFE28-F410-4CC0-8E90-A11A78D558AE}"/>
              </a:ext>
            </a:extLst>
          </p:cNvPr>
          <p:cNvSpPr txBox="1"/>
          <p:nvPr/>
        </p:nvSpPr>
        <p:spPr>
          <a:xfrm>
            <a:off x="9264650" y="2528888"/>
            <a:ext cx="64770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19470" name="文本框 54">
            <a:extLst>
              <a:ext uri="{FF2B5EF4-FFF2-40B4-BE49-F238E27FC236}">
                <a16:creationId xmlns="" xmlns:a16="http://schemas.microsoft.com/office/drawing/2014/main" id="{E17FBDF1-0D59-47FA-A25F-07A88CE2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3988" y="3843338"/>
            <a:ext cx="14716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19471" name="文本框 55">
            <a:extLst>
              <a:ext uri="{FF2B5EF4-FFF2-40B4-BE49-F238E27FC236}">
                <a16:creationId xmlns="" xmlns:a16="http://schemas.microsoft.com/office/drawing/2014/main" id="{4AA9D668-0E09-41A8-92D2-2D7F35BF96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865563"/>
            <a:ext cx="14716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19472" name="文本框 56">
            <a:extLst>
              <a:ext uri="{FF2B5EF4-FFF2-40B4-BE49-F238E27FC236}">
                <a16:creationId xmlns="" xmlns:a16="http://schemas.microsoft.com/office/drawing/2014/main" id="{574F5AB2-20D0-488D-8F01-15929EF1C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6688" y="3865563"/>
            <a:ext cx="14716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19473" name="图片 15">
            <a:extLst>
              <a:ext uri="{FF2B5EF4-FFF2-40B4-BE49-F238E27FC236}">
                <a16:creationId xmlns="" xmlns:a16="http://schemas.microsoft.com/office/drawing/2014/main" id="{EF691789-7C31-4D22-83E9-A7179D356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2787650"/>
            <a:ext cx="233362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图片 17">
            <a:extLst>
              <a:ext uri="{FF2B5EF4-FFF2-40B4-BE49-F238E27FC236}">
                <a16:creationId xmlns="" xmlns:a16="http://schemas.microsoft.com/office/drawing/2014/main" id="{F31F76AD-2C04-4D21-A18F-77ED469D4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8" y="2736850"/>
            <a:ext cx="2333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图片 57">
            <a:extLst>
              <a:ext uri="{FF2B5EF4-FFF2-40B4-BE49-F238E27FC236}">
                <a16:creationId xmlns="" xmlns:a16="http://schemas.microsoft.com/office/drawing/2014/main" id="{257CD480-4745-43F1-BAEF-7D233D4C0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2736850"/>
            <a:ext cx="2333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6" name="文本框 58">
            <a:extLst>
              <a:ext uri="{FF2B5EF4-FFF2-40B4-BE49-F238E27FC236}">
                <a16:creationId xmlns="" xmlns:a16="http://schemas.microsoft.com/office/drawing/2014/main" id="{51BA015F-C1A7-451A-B872-CA862A00E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5" y="5192713"/>
            <a:ext cx="86883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FBDD3B55-AA49-4EAE-A78D-99C1DB679C49}"/>
              </a:ext>
            </a:extLst>
          </p:cNvPr>
          <p:cNvCxnSpPr>
            <a:cxnSpLocks/>
          </p:cNvCxnSpPr>
          <p:nvPr/>
        </p:nvCxnSpPr>
        <p:spPr>
          <a:xfrm>
            <a:off x="1595438" y="5229225"/>
            <a:ext cx="0" cy="692150"/>
          </a:xfrm>
          <a:prstGeom prst="line">
            <a:avLst/>
          </a:prstGeom>
          <a:ln w="57150">
            <a:solidFill>
              <a:srgbClr val="CBB6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B265A52-2FE5-4A60-A41F-3C517D057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6">
            <a:extLst>
              <a:ext uri="{FF2B5EF4-FFF2-40B4-BE49-F238E27FC236}">
                <a16:creationId xmlns="" xmlns:a16="http://schemas.microsoft.com/office/drawing/2014/main" id="{1C0F0840-26FB-4159-A770-6E892E8D8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0484" name="TextBox 7">
            <a:extLst>
              <a:ext uri="{FF2B5EF4-FFF2-40B4-BE49-F238E27FC236}">
                <a16:creationId xmlns="" xmlns:a16="http://schemas.microsoft.com/office/drawing/2014/main" id="{8B55C49F-10D6-4BA1-B603-628632452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631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en-US" altLang="zh-CN" sz="2400" b="1">
              <a:solidFill>
                <a:srgbClr val="63170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7" name="图片 2">
            <a:extLst>
              <a:ext uri="{FF2B5EF4-FFF2-40B4-BE49-F238E27FC236}">
                <a16:creationId xmlns="" xmlns:a16="http://schemas.microsoft.com/office/drawing/2014/main" id="{5A01CC73-6FF6-4B0F-A5E1-1FCCF4217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2263775"/>
            <a:ext cx="25717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6">
            <a:extLst>
              <a:ext uri="{FF2B5EF4-FFF2-40B4-BE49-F238E27FC236}">
                <a16:creationId xmlns="" xmlns:a16="http://schemas.microsoft.com/office/drawing/2014/main" id="{301DA309-E352-432E-B228-982152013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713" y="1223963"/>
            <a:ext cx="268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rgbClr val="D5CAB9"/>
                </a:solidFill>
                <a:latin typeface="Impact" panose="020B0806030902050204" pitchFamily="34" charset="0"/>
              </a:rPr>
              <a:t>PART 1</a:t>
            </a:r>
            <a:endParaRPr lang="zh-CN" altLang="en-US" sz="4000">
              <a:solidFill>
                <a:srgbClr val="D5CAB9"/>
              </a:solidFill>
              <a:latin typeface="Impact" panose="020B0806030902050204" pitchFamily="34" charset="0"/>
            </a:endParaRPr>
          </a:p>
        </p:txBody>
      </p:sp>
      <p:sp>
        <p:nvSpPr>
          <p:cNvPr id="20487" name="TextBox 6">
            <a:extLst>
              <a:ext uri="{FF2B5EF4-FFF2-40B4-BE49-F238E27FC236}">
                <a16:creationId xmlns="" xmlns:a16="http://schemas.microsoft.com/office/drawing/2014/main" id="{ECFAE012-3B58-490A-A003-58BE89C67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2924175"/>
            <a:ext cx="26892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rgbClr val="D5CAB9"/>
                </a:solidFill>
                <a:latin typeface="Impact" panose="020B0806030902050204" pitchFamily="34" charset="0"/>
              </a:rPr>
              <a:t>PART 2</a:t>
            </a:r>
            <a:endParaRPr lang="zh-CN" altLang="en-US" sz="4000">
              <a:solidFill>
                <a:srgbClr val="D5CAB9"/>
              </a:solidFill>
              <a:latin typeface="Impact" panose="020B0806030902050204" pitchFamily="34" charset="0"/>
            </a:endParaRPr>
          </a:p>
        </p:txBody>
      </p:sp>
      <p:sp>
        <p:nvSpPr>
          <p:cNvPr id="20488" name="TextBox 6">
            <a:extLst>
              <a:ext uri="{FF2B5EF4-FFF2-40B4-BE49-F238E27FC236}">
                <a16:creationId xmlns="" xmlns:a16="http://schemas.microsoft.com/office/drawing/2014/main" id="{AAFE88C6-6EFE-4178-B5BC-0D2DB6535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2928938"/>
            <a:ext cx="2689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rgbClr val="D5CAB9"/>
                </a:solidFill>
                <a:latin typeface="Impact" panose="020B0806030902050204" pitchFamily="34" charset="0"/>
              </a:rPr>
              <a:t>PART 3</a:t>
            </a:r>
            <a:endParaRPr lang="zh-CN" altLang="en-US" sz="4000">
              <a:solidFill>
                <a:srgbClr val="D5CAB9"/>
              </a:solidFill>
              <a:latin typeface="Impact" panose="020B0806030902050204" pitchFamily="34" charset="0"/>
            </a:endParaRPr>
          </a:p>
        </p:txBody>
      </p:sp>
      <p:sp>
        <p:nvSpPr>
          <p:cNvPr id="20489" name="TextBox 6">
            <a:extLst>
              <a:ext uri="{FF2B5EF4-FFF2-40B4-BE49-F238E27FC236}">
                <a16:creationId xmlns="" xmlns:a16="http://schemas.microsoft.com/office/drawing/2014/main" id="{AE1F2F56-8D56-4D10-8CEA-CD3C54E07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725" y="4879975"/>
            <a:ext cx="2687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rgbClr val="D5CAB9"/>
                </a:solidFill>
                <a:latin typeface="Impact" panose="020B0806030902050204" pitchFamily="34" charset="0"/>
              </a:rPr>
              <a:t>PART 4</a:t>
            </a:r>
            <a:endParaRPr lang="zh-CN" altLang="en-US" sz="4000">
              <a:solidFill>
                <a:srgbClr val="D5CAB9"/>
              </a:solidFill>
              <a:latin typeface="Impact" panose="020B0806030902050204" pitchFamily="34" charset="0"/>
            </a:endParaRPr>
          </a:p>
        </p:txBody>
      </p:sp>
      <p:sp>
        <p:nvSpPr>
          <p:cNvPr id="20490" name="TextBox 6">
            <a:extLst>
              <a:ext uri="{FF2B5EF4-FFF2-40B4-BE49-F238E27FC236}">
                <a16:creationId xmlns="" xmlns:a16="http://schemas.microsoft.com/office/drawing/2014/main" id="{120C4CD7-082A-4B29-888A-84AE75E03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0925" y="4879975"/>
            <a:ext cx="2687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rgbClr val="D5CAB9"/>
                </a:solidFill>
                <a:latin typeface="Impact" panose="020B0806030902050204" pitchFamily="34" charset="0"/>
              </a:rPr>
              <a:t>PART 5</a:t>
            </a:r>
            <a:endParaRPr lang="zh-CN" altLang="en-US" sz="4000">
              <a:solidFill>
                <a:srgbClr val="D5CAB9"/>
              </a:solidFill>
              <a:latin typeface="Impact" panose="020B0806030902050204" pitchFamily="34" charset="0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92A09861-5822-4320-A653-0984A1ED740D}"/>
              </a:ext>
            </a:extLst>
          </p:cNvPr>
          <p:cNvSpPr txBox="1"/>
          <p:nvPr/>
        </p:nvSpPr>
        <p:spPr>
          <a:xfrm>
            <a:off x="3232150" y="3233738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492" name="文本框 27">
            <a:extLst>
              <a:ext uri="{FF2B5EF4-FFF2-40B4-BE49-F238E27FC236}">
                <a16:creationId xmlns="" xmlns:a16="http://schemas.microsoft.com/office/drawing/2014/main" id="{203A01B6-809F-43D1-91D4-5B9047D5B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3497263"/>
            <a:ext cx="31400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。点击输入简要文字解说，解说文字尽量概括精炼，不用多余的文字修饰。点击输入简要文字解说，解说文字尽量概括精炼，不用多余的文字修饰。点击输入简要文字解说，解说文字尽量概括精炼，不用多余的文字修饰。</a:t>
            </a:r>
          </a:p>
          <a:p>
            <a:pPr algn="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="" xmlns:a16="http://schemas.microsoft.com/office/drawing/2014/main" id="{80EE1498-0745-4DFF-A238-A1971F2D5DD6}"/>
              </a:ext>
            </a:extLst>
          </p:cNvPr>
          <p:cNvSpPr txBox="1"/>
          <p:nvPr/>
        </p:nvSpPr>
        <p:spPr>
          <a:xfrm>
            <a:off x="6965950" y="5189538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494" name="文本框 27">
            <a:extLst>
              <a:ext uri="{FF2B5EF4-FFF2-40B4-BE49-F238E27FC236}">
                <a16:creationId xmlns="" xmlns:a16="http://schemas.microsoft.com/office/drawing/2014/main" id="{765894B6-EDC2-40D2-9A35-2DC7C8A112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2400" y="5454650"/>
            <a:ext cx="1944688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点击输入简要文字解说，解说文字尽量概括精炼，不用多余的文字修饰。点击输入简要文字解说，解说文字尽量概括精炼，不用多余的文字修饰。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6" name="TextBox 7">
            <a:extLst>
              <a:ext uri="{FF2B5EF4-FFF2-40B4-BE49-F238E27FC236}">
                <a16:creationId xmlns="" xmlns:a16="http://schemas.microsoft.com/office/drawing/2014/main" id="{E3779AA8-3965-4BB5-A05D-BA36A3B62108}"/>
              </a:ext>
            </a:extLst>
          </p:cNvPr>
          <p:cNvSpPr txBox="1"/>
          <p:nvPr/>
        </p:nvSpPr>
        <p:spPr>
          <a:xfrm>
            <a:off x="4208463" y="5189538"/>
            <a:ext cx="99218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496" name="文本框 27">
            <a:extLst>
              <a:ext uri="{FF2B5EF4-FFF2-40B4-BE49-F238E27FC236}">
                <a16:creationId xmlns="" xmlns:a16="http://schemas.microsoft.com/office/drawing/2014/main" id="{007865D7-47E1-424C-8332-A9C28A81E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5454650"/>
            <a:ext cx="1944688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点击输入简要文字解说，解说文字尽量概括精炼，不用多余的文字修饰。点击输入简要文字解说，解说文字尽量概括精炼，不用多余的文字修饰。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38" name="TextBox 7">
            <a:extLst>
              <a:ext uri="{FF2B5EF4-FFF2-40B4-BE49-F238E27FC236}">
                <a16:creationId xmlns="" xmlns:a16="http://schemas.microsoft.com/office/drawing/2014/main" id="{9335CDF3-4D88-4FE0-80BB-BEFE24ED8719}"/>
              </a:ext>
            </a:extLst>
          </p:cNvPr>
          <p:cNvSpPr txBox="1"/>
          <p:nvPr/>
        </p:nvSpPr>
        <p:spPr>
          <a:xfrm>
            <a:off x="7839075" y="3233738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498" name="文本框 27">
            <a:extLst>
              <a:ext uri="{FF2B5EF4-FFF2-40B4-BE49-F238E27FC236}">
                <a16:creationId xmlns="" xmlns:a16="http://schemas.microsoft.com/office/drawing/2014/main" id="{7892AC96-3EBA-499C-A745-BC7EAE7F6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8" y="3497263"/>
            <a:ext cx="327183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。点击输入简要文字解说，解说文字尽量概括精炼，不用多余的文字修饰。点击输入简要文字解说，解说文字尽量概括精炼，不用多余的文字修饰。点击输入简要文字解说，解说文字尽量概括精炼，不用多余的文字修饰。</a:t>
            </a: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>
              <a:solidFill>
                <a:srgbClr val="686769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="" xmlns:a16="http://schemas.microsoft.com/office/drawing/2014/main" id="{51925125-B266-4EEF-8272-B9C1910FB607}"/>
              </a:ext>
            </a:extLst>
          </p:cNvPr>
          <p:cNvSpPr txBox="1"/>
          <p:nvPr/>
        </p:nvSpPr>
        <p:spPr>
          <a:xfrm>
            <a:off x="5661025" y="1536700"/>
            <a:ext cx="99218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rgbClr val="4F4D50"/>
                </a:solidFill>
                <a:latin typeface="苹方 特粗" pitchFamily="34" charset="-122"/>
                <a:ea typeface="苹方 特粗" pitchFamily="34" charset="-122"/>
              </a:rPr>
              <a:t>点击添加标题</a:t>
            </a:r>
            <a:endParaRPr lang="en-US" altLang="zh-CN" sz="1050" dirty="0">
              <a:solidFill>
                <a:srgbClr val="4F4D50"/>
              </a:solidFill>
              <a:latin typeface="苹方 特粗" pitchFamily="34" charset="-122"/>
              <a:ea typeface="苹方 特粗" pitchFamily="34" charset="-122"/>
            </a:endParaRPr>
          </a:p>
        </p:txBody>
      </p:sp>
      <p:sp>
        <p:nvSpPr>
          <p:cNvPr id="20500" name="文本框 27">
            <a:extLst>
              <a:ext uri="{FF2B5EF4-FFF2-40B4-BE49-F238E27FC236}">
                <a16:creationId xmlns="" xmlns:a16="http://schemas.microsoft.com/office/drawing/2014/main" id="{F9415085-9E3C-42B8-94B8-AEEF8028A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4775" y="1800225"/>
            <a:ext cx="19431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>
                <a:solidFill>
                  <a:srgbClr val="686769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AD89652-C398-469B-92FC-C5B8B3951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255428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1141</TotalTime>
  <Words>6367</Words>
  <Application>Microsoft Office PowerPoint</Application>
  <PresentationFormat>宽屏</PresentationFormat>
  <Paragraphs>258</Paragraphs>
  <Slides>28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等线</vt:lpstr>
      <vt:lpstr>等线 Light</vt:lpstr>
      <vt:lpstr>方正姚体</vt:lpstr>
      <vt:lpstr>苹方 常规</vt:lpstr>
      <vt:lpstr>苹方 特粗</vt:lpstr>
      <vt:lpstr>微软雅黑</vt:lpstr>
      <vt:lpstr>Arial</vt:lpstr>
      <vt:lpstr>Calibri</vt:lpstr>
      <vt:lpstr>Calibri Light</vt:lpstr>
      <vt:lpstr>Impact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Microsoft 帐户</cp:lastModifiedBy>
  <cp:revision>98</cp:revision>
  <dcterms:created xsi:type="dcterms:W3CDTF">2018-09-08T14:26:31Z</dcterms:created>
  <dcterms:modified xsi:type="dcterms:W3CDTF">2021-04-20T13:24:03Z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